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419" r:id="rId3"/>
    <p:sldId id="259" r:id="rId4"/>
    <p:sldId id="427" r:id="rId5"/>
    <p:sldId id="433" r:id="rId6"/>
    <p:sldId id="434" r:id="rId7"/>
    <p:sldId id="260" r:id="rId8"/>
    <p:sldId id="437" r:id="rId9"/>
    <p:sldId id="438" r:id="rId10"/>
    <p:sldId id="4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23ADD-0BFE-4319-AC79-103E2633FD25}" v="839" dt="2021-11-26T01:38:34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ja Kalpokiene" userId="d95234097010925b" providerId="LiveId" clId="{99923ADD-0BFE-4319-AC79-103E2633FD25}"/>
    <pc:docChg chg="undo custSel addSld delSld modSld sldOrd">
      <pc:chgData name="Julija Kalpokiene" userId="d95234097010925b" providerId="LiveId" clId="{99923ADD-0BFE-4319-AC79-103E2633FD25}" dt="2021-11-26T01:51:14.897" v="1421" actId="404"/>
      <pc:docMkLst>
        <pc:docMk/>
      </pc:docMkLst>
      <pc:sldChg chg="modSp mod">
        <pc:chgData name="Julija Kalpokiene" userId="d95234097010925b" providerId="LiveId" clId="{99923ADD-0BFE-4319-AC79-103E2633FD25}" dt="2021-11-26T01:51:14.897" v="1421" actId="404"/>
        <pc:sldMkLst>
          <pc:docMk/>
          <pc:sldMk cId="1433117599" sldId="256"/>
        </pc:sldMkLst>
        <pc:spChg chg="mod">
          <ac:chgData name="Julija Kalpokiene" userId="d95234097010925b" providerId="LiveId" clId="{99923ADD-0BFE-4319-AC79-103E2633FD25}" dt="2021-11-26T01:30:28.777" v="807" actId="20577"/>
          <ac:spMkLst>
            <pc:docMk/>
            <pc:sldMk cId="1433117599" sldId="256"/>
            <ac:spMk id="2" creationId="{680C8E74-AA29-48A4-B0C0-09A8F304761C}"/>
          </ac:spMkLst>
        </pc:spChg>
        <pc:spChg chg="mod">
          <ac:chgData name="Julija Kalpokiene" userId="d95234097010925b" providerId="LiveId" clId="{99923ADD-0BFE-4319-AC79-103E2633FD25}" dt="2021-11-26T01:51:14.897" v="1421" actId="404"/>
          <ac:spMkLst>
            <pc:docMk/>
            <pc:sldMk cId="1433117599" sldId="256"/>
            <ac:spMk id="3" creationId="{A78F2A8E-6CE1-4115-AC90-F66445D7B608}"/>
          </ac:spMkLst>
        </pc:spChg>
      </pc:sldChg>
      <pc:sldChg chg="del">
        <pc:chgData name="Julija Kalpokiene" userId="d95234097010925b" providerId="LiveId" clId="{99923ADD-0BFE-4319-AC79-103E2633FD25}" dt="2021-11-26T01:20:49.319" v="12" actId="47"/>
        <pc:sldMkLst>
          <pc:docMk/>
          <pc:sldMk cId="1723337447" sldId="258"/>
        </pc:sldMkLst>
      </pc:sldChg>
      <pc:sldChg chg="del">
        <pc:chgData name="Julija Kalpokiene" userId="d95234097010925b" providerId="LiveId" clId="{99923ADD-0BFE-4319-AC79-103E2633FD25}" dt="2021-11-26T01:20:56.102" v="18" actId="47"/>
        <pc:sldMkLst>
          <pc:docMk/>
          <pc:sldMk cId="3762274375" sldId="259"/>
        </pc:sldMkLst>
      </pc:sldChg>
      <pc:sldChg chg="addSp delSp modSp add mod">
        <pc:chgData name="Julija Kalpokiene" userId="d95234097010925b" providerId="LiveId" clId="{99923ADD-0BFE-4319-AC79-103E2633FD25}" dt="2021-11-26T01:26:34.055" v="277" actId="1076"/>
        <pc:sldMkLst>
          <pc:docMk/>
          <pc:sldMk cId="4171403058" sldId="259"/>
        </pc:sldMkLst>
        <pc:spChg chg="del">
          <ac:chgData name="Julija Kalpokiene" userId="d95234097010925b" providerId="LiveId" clId="{99923ADD-0BFE-4319-AC79-103E2633FD25}" dt="2021-11-26T01:25:10.390" v="61" actId="478"/>
          <ac:spMkLst>
            <pc:docMk/>
            <pc:sldMk cId="4171403058" sldId="259"/>
            <ac:spMk id="2" creationId="{2E6C335C-7AE7-472D-AC6B-A14A780E975B}"/>
          </ac:spMkLst>
        </pc:spChg>
        <pc:spChg chg="add del mod">
          <ac:chgData name="Julija Kalpokiene" userId="d95234097010925b" providerId="LiveId" clId="{99923ADD-0BFE-4319-AC79-103E2633FD25}" dt="2021-11-26T01:25:12.802" v="62" actId="478"/>
          <ac:spMkLst>
            <pc:docMk/>
            <pc:sldMk cId="4171403058" sldId="259"/>
            <ac:spMk id="4" creationId="{4D6B960E-5BE0-48F5-B520-993FC6F60BF2}"/>
          </ac:spMkLst>
        </pc:spChg>
        <pc:graphicFrameChg chg="mod">
          <ac:chgData name="Julija Kalpokiene" userId="d95234097010925b" providerId="LiveId" clId="{99923ADD-0BFE-4319-AC79-103E2633FD25}" dt="2021-11-26T01:26:34.055" v="277" actId="1076"/>
          <ac:graphicFrameMkLst>
            <pc:docMk/>
            <pc:sldMk cId="4171403058" sldId="259"/>
            <ac:graphicFrameMk id="5" creationId="{AC522293-5AF1-44E6-9E65-14FA174F93ED}"/>
          </ac:graphicFrameMkLst>
        </pc:graphicFrameChg>
      </pc:sldChg>
      <pc:sldChg chg="delSp modSp add setBg delDesignElem">
        <pc:chgData name="Julija Kalpokiene" userId="d95234097010925b" providerId="LiveId" clId="{99923ADD-0BFE-4319-AC79-103E2633FD25}" dt="2021-11-26T01:29:30.783" v="760" actId="20577"/>
        <pc:sldMkLst>
          <pc:docMk/>
          <pc:sldMk cId="1653701886" sldId="260"/>
        </pc:sldMkLst>
        <pc:spChg chg="del">
          <ac:chgData name="Julija Kalpokiene" userId="d95234097010925b" providerId="LiveId" clId="{99923ADD-0BFE-4319-AC79-103E2633FD25}" dt="2021-11-26T01:24:03.445" v="40"/>
          <ac:spMkLst>
            <pc:docMk/>
            <pc:sldMk cId="1653701886" sldId="260"/>
            <ac:spMk id="10" creationId="{FD57F13B-6973-4CE9-92F3-5EC476ED97B5}"/>
          </ac:spMkLst>
        </pc:spChg>
        <pc:graphicFrameChg chg="mod">
          <ac:chgData name="Julija Kalpokiene" userId="d95234097010925b" providerId="LiveId" clId="{99923ADD-0BFE-4319-AC79-103E2633FD25}" dt="2021-11-26T01:29:30.783" v="760" actId="20577"/>
          <ac:graphicFrameMkLst>
            <pc:docMk/>
            <pc:sldMk cId="1653701886" sldId="260"/>
            <ac:graphicFrameMk id="5" creationId="{030B8E99-62D2-44FA-A491-88D01876BAC0}"/>
          </ac:graphicFrameMkLst>
        </pc:graphicFrameChg>
      </pc:sldChg>
      <pc:sldChg chg="del">
        <pc:chgData name="Julija Kalpokiene" userId="d95234097010925b" providerId="LiveId" clId="{99923ADD-0BFE-4319-AC79-103E2633FD25}" dt="2021-11-26T01:20:50.088" v="13" actId="47"/>
        <pc:sldMkLst>
          <pc:docMk/>
          <pc:sldMk cId="3705074315" sldId="260"/>
        </pc:sldMkLst>
      </pc:sldChg>
      <pc:sldChg chg="del">
        <pc:chgData name="Julija Kalpokiene" userId="d95234097010925b" providerId="LiveId" clId="{99923ADD-0BFE-4319-AC79-103E2633FD25}" dt="2021-11-26T01:20:50.802" v="14" actId="47"/>
        <pc:sldMkLst>
          <pc:docMk/>
          <pc:sldMk cId="1641838272" sldId="261"/>
        </pc:sldMkLst>
      </pc:sldChg>
      <pc:sldChg chg="del">
        <pc:chgData name="Julija Kalpokiene" userId="d95234097010925b" providerId="LiveId" clId="{99923ADD-0BFE-4319-AC79-103E2633FD25}" dt="2021-11-26T01:20:52.423" v="15" actId="47"/>
        <pc:sldMkLst>
          <pc:docMk/>
          <pc:sldMk cId="142393316" sldId="262"/>
        </pc:sldMkLst>
      </pc:sldChg>
      <pc:sldChg chg="del">
        <pc:chgData name="Julija Kalpokiene" userId="d95234097010925b" providerId="LiveId" clId="{99923ADD-0BFE-4319-AC79-103E2633FD25}" dt="2021-11-26T01:20:53.495" v="17" actId="47"/>
        <pc:sldMkLst>
          <pc:docMk/>
          <pc:sldMk cId="3250217355" sldId="263"/>
        </pc:sldMkLst>
      </pc:sldChg>
      <pc:sldChg chg="del">
        <pc:chgData name="Julija Kalpokiene" userId="d95234097010925b" providerId="LiveId" clId="{99923ADD-0BFE-4319-AC79-103E2633FD25}" dt="2021-11-26T01:20:58.930" v="21" actId="47"/>
        <pc:sldMkLst>
          <pc:docMk/>
          <pc:sldMk cId="3912784167" sldId="264"/>
        </pc:sldMkLst>
      </pc:sldChg>
      <pc:sldChg chg="del">
        <pc:chgData name="Julija Kalpokiene" userId="d95234097010925b" providerId="LiveId" clId="{99923ADD-0BFE-4319-AC79-103E2633FD25}" dt="2021-11-26T01:20:53.081" v="16" actId="47"/>
        <pc:sldMkLst>
          <pc:docMk/>
          <pc:sldMk cId="1117655726" sldId="265"/>
        </pc:sldMkLst>
      </pc:sldChg>
      <pc:sldChg chg="del">
        <pc:chgData name="Julija Kalpokiene" userId="d95234097010925b" providerId="LiveId" clId="{99923ADD-0BFE-4319-AC79-103E2633FD25}" dt="2021-11-26T01:20:59.360" v="23" actId="47"/>
        <pc:sldMkLst>
          <pc:docMk/>
          <pc:sldMk cId="2516560809" sldId="266"/>
        </pc:sldMkLst>
      </pc:sldChg>
      <pc:sldChg chg="del">
        <pc:chgData name="Julija Kalpokiene" userId="d95234097010925b" providerId="LiveId" clId="{99923ADD-0BFE-4319-AC79-103E2633FD25}" dt="2021-11-26T01:20:59.530" v="24" actId="47"/>
        <pc:sldMkLst>
          <pc:docMk/>
          <pc:sldMk cId="131276935" sldId="267"/>
        </pc:sldMkLst>
      </pc:sldChg>
      <pc:sldChg chg="del">
        <pc:chgData name="Julija Kalpokiene" userId="d95234097010925b" providerId="LiveId" clId="{99923ADD-0BFE-4319-AC79-103E2633FD25}" dt="2021-11-26T01:20:59.922" v="26" actId="47"/>
        <pc:sldMkLst>
          <pc:docMk/>
          <pc:sldMk cId="1752906733" sldId="268"/>
        </pc:sldMkLst>
      </pc:sldChg>
      <pc:sldChg chg="del">
        <pc:chgData name="Julija Kalpokiene" userId="d95234097010925b" providerId="LiveId" clId="{99923ADD-0BFE-4319-AC79-103E2633FD25}" dt="2021-11-26T01:21:00.318" v="28" actId="47"/>
        <pc:sldMkLst>
          <pc:docMk/>
          <pc:sldMk cId="3475322938" sldId="269"/>
        </pc:sldMkLst>
      </pc:sldChg>
      <pc:sldChg chg="del">
        <pc:chgData name="Julija Kalpokiene" userId="d95234097010925b" providerId="LiveId" clId="{99923ADD-0BFE-4319-AC79-103E2633FD25}" dt="2021-11-26T01:21:00.139" v="27" actId="47"/>
        <pc:sldMkLst>
          <pc:docMk/>
          <pc:sldMk cId="2050207745" sldId="270"/>
        </pc:sldMkLst>
      </pc:sldChg>
      <pc:sldChg chg="del">
        <pc:chgData name="Julija Kalpokiene" userId="d95234097010925b" providerId="LiveId" clId="{99923ADD-0BFE-4319-AC79-103E2633FD25}" dt="2021-11-26T01:21:00.720" v="30" actId="47"/>
        <pc:sldMkLst>
          <pc:docMk/>
          <pc:sldMk cId="2498922700" sldId="271"/>
        </pc:sldMkLst>
      </pc:sldChg>
      <pc:sldChg chg="del">
        <pc:chgData name="Julija Kalpokiene" userId="d95234097010925b" providerId="LiveId" clId="{99923ADD-0BFE-4319-AC79-103E2633FD25}" dt="2021-11-26T01:21:01.088" v="31" actId="47"/>
        <pc:sldMkLst>
          <pc:docMk/>
          <pc:sldMk cId="24061475" sldId="272"/>
        </pc:sldMkLst>
      </pc:sldChg>
      <pc:sldChg chg="del">
        <pc:chgData name="Julija Kalpokiene" userId="d95234097010925b" providerId="LiveId" clId="{99923ADD-0BFE-4319-AC79-103E2633FD25}" dt="2021-11-26T01:21:00.540" v="29" actId="47"/>
        <pc:sldMkLst>
          <pc:docMk/>
          <pc:sldMk cId="943957422" sldId="274"/>
        </pc:sldMkLst>
      </pc:sldChg>
      <pc:sldChg chg="del">
        <pc:chgData name="Julija Kalpokiene" userId="d95234097010925b" providerId="LiveId" clId="{99923ADD-0BFE-4319-AC79-103E2633FD25}" dt="2021-11-26T01:21:01.225" v="32" actId="47"/>
        <pc:sldMkLst>
          <pc:docMk/>
          <pc:sldMk cId="3997088079" sldId="275"/>
        </pc:sldMkLst>
      </pc:sldChg>
      <pc:sldChg chg="del">
        <pc:chgData name="Julija Kalpokiene" userId="d95234097010925b" providerId="LiveId" clId="{99923ADD-0BFE-4319-AC79-103E2633FD25}" dt="2021-11-26T01:20:59.714" v="25" actId="47"/>
        <pc:sldMkLst>
          <pc:docMk/>
          <pc:sldMk cId="3907412804" sldId="276"/>
        </pc:sldMkLst>
      </pc:sldChg>
      <pc:sldChg chg="del">
        <pc:chgData name="Julija Kalpokiene" userId="d95234097010925b" providerId="LiveId" clId="{99923ADD-0BFE-4319-AC79-103E2633FD25}" dt="2021-11-26T01:20:47.446" v="10" actId="47"/>
        <pc:sldMkLst>
          <pc:docMk/>
          <pc:sldMk cId="3414593187" sldId="285"/>
        </pc:sldMkLst>
      </pc:sldChg>
      <pc:sldChg chg="del">
        <pc:chgData name="Julija Kalpokiene" userId="d95234097010925b" providerId="LiveId" clId="{99923ADD-0BFE-4319-AC79-103E2633FD25}" dt="2021-11-26T01:20:48.390" v="11" actId="47"/>
        <pc:sldMkLst>
          <pc:docMk/>
          <pc:sldMk cId="4008056943" sldId="286"/>
        </pc:sldMkLst>
      </pc:sldChg>
      <pc:sldChg chg="del">
        <pc:chgData name="Julija Kalpokiene" userId="d95234097010925b" providerId="LiveId" clId="{99923ADD-0BFE-4319-AC79-103E2633FD25}" dt="2021-11-26T01:21:01.320" v="33" actId="47"/>
        <pc:sldMkLst>
          <pc:docMk/>
          <pc:sldMk cId="1393059769" sldId="289"/>
        </pc:sldMkLst>
      </pc:sldChg>
      <pc:sldChg chg="del">
        <pc:chgData name="Julija Kalpokiene" userId="d95234097010925b" providerId="LiveId" clId="{99923ADD-0BFE-4319-AC79-103E2633FD25}" dt="2021-11-26T01:30:32.641" v="808" actId="47"/>
        <pc:sldMkLst>
          <pc:docMk/>
          <pc:sldMk cId="673626305" sldId="410"/>
        </pc:sldMkLst>
      </pc:sldChg>
      <pc:sldChg chg="addSp delSp modSp add mod setBg delDesignElem">
        <pc:chgData name="Julija Kalpokiene" userId="d95234097010925b" providerId="LiveId" clId="{99923ADD-0BFE-4319-AC79-103E2633FD25}" dt="2021-11-26T01:38:13.817" v="1339" actId="14100"/>
        <pc:sldMkLst>
          <pc:docMk/>
          <pc:sldMk cId="2632312890" sldId="419"/>
        </pc:sldMkLst>
        <pc:spChg chg="mod">
          <ac:chgData name="Julija Kalpokiene" userId="d95234097010925b" providerId="LiveId" clId="{99923ADD-0BFE-4319-AC79-103E2633FD25}" dt="2021-11-26T01:37:24.886" v="1310" actId="26606"/>
          <ac:spMkLst>
            <pc:docMk/>
            <pc:sldMk cId="2632312890" sldId="419"/>
            <ac:spMk id="2" creationId="{329D71E6-CFE7-49FB-BCB5-A1F20CF8B7A6}"/>
          </ac:spMkLst>
        </pc:spChg>
        <pc:spChg chg="mod">
          <ac:chgData name="Julija Kalpokiene" userId="d95234097010925b" providerId="LiveId" clId="{99923ADD-0BFE-4319-AC79-103E2633FD25}" dt="2021-11-26T01:37:24.886" v="1310" actId="26606"/>
          <ac:spMkLst>
            <pc:docMk/>
            <pc:sldMk cId="2632312890" sldId="419"/>
            <ac:spMk id="3" creationId="{E397C71C-44CB-41E5-A7F4-80F3E71079D8}"/>
          </ac:spMkLst>
        </pc:spChg>
        <pc:spChg chg="add mod">
          <ac:chgData name="Julija Kalpokiene" userId="d95234097010925b" providerId="LiveId" clId="{99923ADD-0BFE-4319-AC79-103E2633FD25}" dt="2021-11-26T01:38:13.817" v="1339" actId="14100"/>
          <ac:spMkLst>
            <pc:docMk/>
            <pc:sldMk cId="2632312890" sldId="419"/>
            <ac:spMk id="5" creationId="{97F52930-56F4-44F1-8DA5-169CB05FDED5}"/>
          </ac:spMkLst>
        </pc:spChg>
        <pc:spChg chg="add">
          <ac:chgData name="Julija Kalpokiene" userId="d95234097010925b" providerId="LiveId" clId="{99923ADD-0BFE-4319-AC79-103E2633FD25}" dt="2021-11-26T01:37:24.886" v="1310" actId="26606"/>
          <ac:spMkLst>
            <pc:docMk/>
            <pc:sldMk cId="2632312890" sldId="419"/>
            <ac:spMk id="10" creationId="{D40791F6-715D-481A-9C4A-3645AECFD5A0}"/>
          </ac:spMkLst>
        </pc:spChg>
        <pc:spChg chg="add">
          <ac:chgData name="Julija Kalpokiene" userId="d95234097010925b" providerId="LiveId" clId="{99923ADD-0BFE-4319-AC79-103E2633FD25}" dt="2021-11-26T01:37:24.886" v="1310" actId="26606"/>
          <ac:spMkLst>
            <pc:docMk/>
            <pc:sldMk cId="2632312890" sldId="419"/>
            <ac:spMk id="12" creationId="{811CBAFA-D7E0-40A7-BB94-2C05304B407B}"/>
          </ac:spMkLst>
        </pc:spChg>
        <pc:spChg chg="del">
          <ac:chgData name="Julija Kalpokiene" userId="d95234097010925b" providerId="LiveId" clId="{99923ADD-0BFE-4319-AC79-103E2633FD25}" dt="2021-11-26T01:30:06.976" v="762"/>
          <ac:spMkLst>
            <pc:docMk/>
            <pc:sldMk cId="2632312890" sldId="419"/>
            <ac:spMk id="13" creationId="{54F20867-41B0-484D-9DA7-0FC742D31A4D}"/>
          </ac:spMkLst>
        </pc:spChg>
        <pc:spChg chg="del">
          <ac:chgData name="Julija Kalpokiene" userId="d95234097010925b" providerId="LiveId" clId="{99923ADD-0BFE-4319-AC79-103E2633FD25}" dt="2021-11-26T01:30:06.976" v="762"/>
          <ac:spMkLst>
            <pc:docMk/>
            <pc:sldMk cId="2632312890" sldId="419"/>
            <ac:spMk id="15" creationId="{2712B839-088B-4F97-96A4-6FAA8E3D1D63}"/>
          </ac:spMkLst>
        </pc:spChg>
        <pc:spChg chg="del">
          <ac:chgData name="Julija Kalpokiene" userId="d95234097010925b" providerId="LiveId" clId="{99923ADD-0BFE-4319-AC79-103E2633FD25}" dt="2021-11-26T01:30:06.976" v="762"/>
          <ac:spMkLst>
            <pc:docMk/>
            <pc:sldMk cId="2632312890" sldId="419"/>
            <ac:spMk id="17" creationId="{789BAF08-0AD0-4642-9767-4D53853C5976}"/>
          </ac:spMkLst>
        </pc:spChg>
        <pc:picChg chg="mod">
          <ac:chgData name="Julija Kalpokiene" userId="d95234097010925b" providerId="LiveId" clId="{99923ADD-0BFE-4319-AC79-103E2633FD25}" dt="2021-11-26T01:37:24.886" v="1310" actId="26606"/>
          <ac:picMkLst>
            <pc:docMk/>
            <pc:sldMk cId="2632312890" sldId="419"/>
            <ac:picMk id="4" creationId="{1A250BD5-9A7E-4405-9A2D-910E8D0F4626}"/>
          </ac:picMkLst>
        </pc:picChg>
        <pc:picChg chg="mod">
          <ac:chgData name="Julija Kalpokiene" userId="d95234097010925b" providerId="LiveId" clId="{99923ADD-0BFE-4319-AC79-103E2633FD25}" dt="2021-11-26T01:37:24.886" v="1310" actId="26606"/>
          <ac:picMkLst>
            <pc:docMk/>
            <pc:sldMk cId="2632312890" sldId="419"/>
            <ac:picMk id="6" creationId="{31210C4B-9A40-4D67-A2C9-711E57F5EC71}"/>
          </ac:picMkLst>
        </pc:picChg>
        <pc:picChg chg="mod ord">
          <ac:chgData name="Julija Kalpokiene" userId="d95234097010925b" providerId="LiveId" clId="{99923ADD-0BFE-4319-AC79-103E2633FD25}" dt="2021-11-26T01:37:24.886" v="1310" actId="26606"/>
          <ac:picMkLst>
            <pc:docMk/>
            <pc:sldMk cId="2632312890" sldId="419"/>
            <ac:picMk id="8" creationId="{586415F3-E3C4-4406-9225-46C037893DAB}"/>
          </ac:picMkLst>
        </pc:picChg>
        <pc:cxnChg chg="add">
          <ac:chgData name="Julija Kalpokiene" userId="d95234097010925b" providerId="LiveId" clId="{99923ADD-0BFE-4319-AC79-103E2633FD25}" dt="2021-11-26T01:37:24.886" v="1310" actId="26606"/>
          <ac:cxnSpMkLst>
            <pc:docMk/>
            <pc:sldMk cId="2632312890" sldId="419"/>
            <ac:cxnSpMk id="11" creationId="{740F83A4-FAC4-4867-95A5-BBFD280C7BF5}"/>
          </ac:cxnSpMkLst>
        </pc:cxnChg>
      </pc:sldChg>
      <pc:sldChg chg="del ord">
        <pc:chgData name="Julija Kalpokiene" userId="d95234097010925b" providerId="LiveId" clId="{99923ADD-0BFE-4319-AC79-103E2633FD25}" dt="2021-11-26T01:21:01.732" v="35" actId="47"/>
        <pc:sldMkLst>
          <pc:docMk/>
          <pc:sldMk cId="56267811" sldId="423"/>
        </pc:sldMkLst>
      </pc:sldChg>
      <pc:sldChg chg="del">
        <pc:chgData name="Julija Kalpokiene" userId="d95234097010925b" providerId="LiveId" clId="{99923ADD-0BFE-4319-AC79-103E2633FD25}" dt="2021-11-26T01:19:39.996" v="0" actId="47"/>
        <pc:sldMkLst>
          <pc:docMk/>
          <pc:sldMk cId="2237864741" sldId="425"/>
        </pc:sldMkLst>
      </pc:sldChg>
      <pc:sldChg chg="addSp modSp mod setBg">
        <pc:chgData name="Julija Kalpokiene" userId="d95234097010925b" providerId="LiveId" clId="{99923ADD-0BFE-4319-AC79-103E2633FD25}" dt="2021-11-26T01:39:21.996" v="1402" actId="1076"/>
        <pc:sldMkLst>
          <pc:docMk/>
          <pc:sldMk cId="4278243723" sldId="427"/>
        </pc:sldMkLst>
        <pc:spChg chg="add mod">
          <ac:chgData name="Julija Kalpokiene" userId="d95234097010925b" providerId="LiveId" clId="{99923ADD-0BFE-4319-AC79-103E2633FD25}" dt="2021-11-26T01:39:21.996" v="1402" actId="1076"/>
          <ac:spMkLst>
            <pc:docMk/>
            <pc:sldMk cId="4278243723" sldId="427"/>
            <ac:spMk id="2" creationId="{9D57034B-AC80-4964-A03D-41450E406596}"/>
          </ac:spMkLst>
        </pc:spChg>
        <pc:spChg chg="add">
          <ac:chgData name="Julija Kalpokiene" userId="d95234097010925b" providerId="LiveId" clId="{99923ADD-0BFE-4319-AC79-103E2633FD25}" dt="2021-11-26T01:38:24.104" v="1340" actId="26606"/>
          <ac:spMkLst>
            <pc:docMk/>
            <pc:sldMk cId="4278243723" sldId="427"/>
            <ac:spMk id="75" creationId="{E1750109-3B91-4506-B997-0CD8E35A1488}"/>
          </ac:spMkLst>
        </pc:spChg>
        <pc:spChg chg="add">
          <ac:chgData name="Julija Kalpokiene" userId="d95234097010925b" providerId="LiveId" clId="{99923ADD-0BFE-4319-AC79-103E2633FD25}" dt="2021-11-26T01:38:24.104" v="1340" actId="26606"/>
          <ac:spMkLst>
            <pc:docMk/>
            <pc:sldMk cId="4278243723" sldId="427"/>
            <ac:spMk id="77" creationId="{E72D8D1B-59F6-4FF3-8547-9BBB6129F2FA}"/>
          </ac:spMkLst>
        </pc:spChg>
        <pc:spChg chg="add">
          <ac:chgData name="Julija Kalpokiene" userId="d95234097010925b" providerId="LiveId" clId="{99923ADD-0BFE-4319-AC79-103E2633FD25}" dt="2021-11-26T01:38:24.104" v="1340" actId="26606"/>
          <ac:spMkLst>
            <pc:docMk/>
            <pc:sldMk cId="4278243723" sldId="427"/>
            <ac:spMk id="79" creationId="{2C444748-5A8D-4B53-89FE-42B455DFA2D1}"/>
          </ac:spMkLst>
        </pc:spChg>
        <pc:spChg chg="add">
          <ac:chgData name="Julija Kalpokiene" userId="d95234097010925b" providerId="LiveId" clId="{99923ADD-0BFE-4319-AC79-103E2633FD25}" dt="2021-11-26T01:38:24.104" v="1340" actId="26606"/>
          <ac:spMkLst>
            <pc:docMk/>
            <pc:sldMk cId="4278243723" sldId="427"/>
            <ac:spMk id="81" creationId="{14044C96-7CFD-44DB-A579-D77B0D37C681}"/>
          </ac:spMkLst>
        </pc:spChg>
        <pc:spChg chg="add">
          <ac:chgData name="Julija Kalpokiene" userId="d95234097010925b" providerId="LiveId" clId="{99923ADD-0BFE-4319-AC79-103E2633FD25}" dt="2021-11-26T01:38:24.104" v="1340" actId="26606"/>
          <ac:spMkLst>
            <pc:docMk/>
            <pc:sldMk cId="4278243723" sldId="427"/>
            <ac:spMk id="83" creationId="{8FC8C21F-9484-4A71-ABFA-6C10682FAC3E}"/>
          </ac:spMkLst>
        </pc:spChg>
        <pc:spChg chg="add">
          <ac:chgData name="Julija Kalpokiene" userId="d95234097010925b" providerId="LiveId" clId="{99923ADD-0BFE-4319-AC79-103E2633FD25}" dt="2021-11-26T01:38:24.104" v="1340" actId="26606"/>
          <ac:spMkLst>
            <pc:docMk/>
            <pc:sldMk cId="4278243723" sldId="427"/>
            <ac:spMk id="85" creationId="{F4FFA271-A10A-4AC3-8F06-E3313A197A80}"/>
          </ac:spMkLst>
        </pc:spChg>
        <pc:spChg chg="add">
          <ac:chgData name="Julija Kalpokiene" userId="d95234097010925b" providerId="LiveId" clId="{99923ADD-0BFE-4319-AC79-103E2633FD25}" dt="2021-11-26T01:38:24.104" v="1340" actId="26606"/>
          <ac:spMkLst>
            <pc:docMk/>
            <pc:sldMk cId="4278243723" sldId="427"/>
            <ac:spMk id="87" creationId="{7F9FE375-3674-4B26-B67B-30AFAF78CC57}"/>
          </ac:spMkLst>
        </pc:spChg>
        <pc:picChg chg="mod">
          <ac:chgData name="Julija Kalpokiene" userId="d95234097010925b" providerId="LiveId" clId="{99923ADD-0BFE-4319-AC79-103E2633FD25}" dt="2021-11-26T01:38:24.104" v="1340" actId="26606"/>
          <ac:picMkLst>
            <pc:docMk/>
            <pc:sldMk cId="4278243723" sldId="427"/>
            <ac:picMk id="4" creationId="{7850F43B-6DE8-4BC2-9179-FEA72990B80E}"/>
          </ac:picMkLst>
        </pc:picChg>
        <pc:picChg chg="mod ord">
          <ac:chgData name="Julija Kalpokiene" userId="d95234097010925b" providerId="LiveId" clId="{99923ADD-0BFE-4319-AC79-103E2633FD25}" dt="2021-11-26T01:38:24.104" v="1340" actId="26606"/>
          <ac:picMkLst>
            <pc:docMk/>
            <pc:sldMk cId="4278243723" sldId="427"/>
            <ac:picMk id="5" creationId="{47C135F1-9DB9-4679-A3D3-EACCFDF80E17}"/>
          </ac:picMkLst>
        </pc:picChg>
        <pc:picChg chg="mod ord">
          <ac:chgData name="Julija Kalpokiene" userId="d95234097010925b" providerId="LiveId" clId="{99923ADD-0BFE-4319-AC79-103E2633FD25}" dt="2021-11-26T01:38:24.104" v="1340" actId="26606"/>
          <ac:picMkLst>
            <pc:docMk/>
            <pc:sldMk cId="4278243723" sldId="427"/>
            <ac:picMk id="6" creationId="{1A4CDDDE-98AC-4C85-984C-5ED8DD86C875}"/>
          </ac:picMkLst>
        </pc:picChg>
        <pc:picChg chg="mod">
          <ac:chgData name="Julija Kalpokiene" userId="d95234097010925b" providerId="LiveId" clId="{99923ADD-0BFE-4319-AC79-103E2633FD25}" dt="2021-11-26T01:38:24.104" v="1340" actId="26606"/>
          <ac:picMkLst>
            <pc:docMk/>
            <pc:sldMk cId="4278243723" sldId="427"/>
            <ac:picMk id="7" creationId="{F1B39724-98A6-4B5A-B171-3EE947677492}"/>
          </ac:picMkLst>
        </pc:picChg>
        <pc:picChg chg="mod ord">
          <ac:chgData name="Julija Kalpokiene" userId="d95234097010925b" providerId="LiveId" clId="{99923ADD-0BFE-4319-AC79-103E2633FD25}" dt="2021-11-26T01:38:24.104" v="1340" actId="26606"/>
          <ac:picMkLst>
            <pc:docMk/>
            <pc:sldMk cId="4278243723" sldId="427"/>
            <ac:picMk id="1028" creationId="{9E54A6A5-CEC5-4AA9-B7A4-C821D4CAD8A1}"/>
          </ac:picMkLst>
        </pc:picChg>
        <pc:picChg chg="mod ord">
          <ac:chgData name="Julija Kalpokiene" userId="d95234097010925b" providerId="LiveId" clId="{99923ADD-0BFE-4319-AC79-103E2633FD25}" dt="2021-11-26T01:38:24.104" v="1340" actId="26606"/>
          <ac:picMkLst>
            <pc:docMk/>
            <pc:sldMk cId="4278243723" sldId="427"/>
            <ac:picMk id="1030" creationId="{5B720C32-023F-483B-872E-C02260C2EB53}"/>
          </ac:picMkLst>
        </pc:picChg>
      </pc:sldChg>
      <pc:sldChg chg="addSp delSp modSp add del mod setBg setClrOvrMap">
        <pc:chgData name="Julija Kalpokiene" userId="d95234097010925b" providerId="LiveId" clId="{99923ADD-0BFE-4319-AC79-103E2633FD25}" dt="2021-11-26T01:40:25.545" v="1406" actId="26606"/>
        <pc:sldMkLst>
          <pc:docMk/>
          <pc:sldMk cId="275907310" sldId="428"/>
        </pc:sldMkLst>
        <pc:spChg chg="del">
          <ac:chgData name="Julija Kalpokiene" userId="d95234097010925b" providerId="LiveId" clId="{99923ADD-0BFE-4319-AC79-103E2633FD25}" dt="2021-11-26T01:37:11.384" v="1309" actId="478"/>
          <ac:spMkLst>
            <pc:docMk/>
            <pc:sldMk cId="275907310" sldId="428"/>
            <ac:spMk id="2" creationId="{5AEA1D85-BD16-4868-8EE8-E4ADD84B32D1}"/>
          </ac:spMkLst>
        </pc:spChg>
        <pc:spChg chg="del">
          <ac:chgData name="Julija Kalpokiene" userId="d95234097010925b" providerId="LiveId" clId="{99923ADD-0BFE-4319-AC79-103E2633FD25}" dt="2021-11-26T01:37:06.660" v="1307" actId="478"/>
          <ac:spMkLst>
            <pc:docMk/>
            <pc:sldMk cId="275907310" sldId="428"/>
            <ac:spMk id="3" creationId="{DDD5F30D-1BCB-4FBB-89EB-8355C7875041}"/>
          </ac:spMkLst>
        </pc:spChg>
        <pc:spChg chg="add del mod">
          <ac:chgData name="Julija Kalpokiene" userId="d95234097010925b" providerId="LiveId" clId="{99923ADD-0BFE-4319-AC79-103E2633FD25}" dt="2021-11-26T01:37:08.987" v="1308" actId="478"/>
          <ac:spMkLst>
            <pc:docMk/>
            <pc:sldMk cId="275907310" sldId="428"/>
            <ac:spMk id="5" creationId="{B159E239-134D-4E3A-AB2F-5B7B919088D6}"/>
          </ac:spMkLst>
        </pc:spChg>
        <pc:spChg chg="add">
          <ac:chgData name="Julija Kalpokiene" userId="d95234097010925b" providerId="LiveId" clId="{99923ADD-0BFE-4319-AC79-103E2633FD25}" dt="2021-11-26T01:40:25.545" v="1406" actId="26606"/>
          <ac:spMkLst>
            <pc:docMk/>
            <pc:sldMk cId="275907310" sldId="428"/>
            <ac:spMk id="71" creationId="{A8E9C91B-7EAD-4562-AB0E-DFB9663AECE3}"/>
          </ac:spMkLst>
        </pc:spChg>
        <pc:spChg chg="add">
          <ac:chgData name="Julija Kalpokiene" userId="d95234097010925b" providerId="LiveId" clId="{99923ADD-0BFE-4319-AC79-103E2633FD25}" dt="2021-11-26T01:40:25.545" v="1406" actId="26606"/>
          <ac:spMkLst>
            <pc:docMk/>
            <pc:sldMk cId="275907310" sldId="428"/>
            <ac:spMk id="73" creationId="{652BD35A-BC99-4831-A358-06E2CEB96697}"/>
          </ac:spMkLst>
        </pc:spChg>
        <pc:spChg chg="add">
          <ac:chgData name="Julija Kalpokiene" userId="d95234097010925b" providerId="LiveId" clId="{99923ADD-0BFE-4319-AC79-103E2633FD25}" dt="2021-11-26T01:40:25.545" v="1406" actId="26606"/>
          <ac:spMkLst>
            <pc:docMk/>
            <pc:sldMk cId="275907310" sldId="428"/>
            <ac:spMk id="75" creationId="{B76E24C1-2968-40DC-A36E-F6B85F0F0752}"/>
          </ac:spMkLst>
        </pc:spChg>
        <pc:picChg chg="mod">
          <ac:chgData name="Julija Kalpokiene" userId="d95234097010925b" providerId="LiveId" clId="{99923ADD-0BFE-4319-AC79-103E2633FD25}" dt="2021-11-26T01:40:25.545" v="1406" actId="26606"/>
          <ac:picMkLst>
            <pc:docMk/>
            <pc:sldMk cId="275907310" sldId="428"/>
            <ac:picMk id="3074" creationId="{CA3364B6-F980-41DD-BF62-CC5B59267137}"/>
          </ac:picMkLst>
        </pc:picChg>
      </pc:sldChg>
      <pc:sldChg chg="del">
        <pc:chgData name="Julija Kalpokiene" userId="d95234097010925b" providerId="LiveId" clId="{99923ADD-0BFE-4319-AC79-103E2633FD25}" dt="2021-11-26T01:20:39.645" v="8" actId="47"/>
        <pc:sldMkLst>
          <pc:docMk/>
          <pc:sldMk cId="661362759" sldId="430"/>
        </pc:sldMkLst>
      </pc:sldChg>
      <pc:sldChg chg="del">
        <pc:chgData name="Julija Kalpokiene" userId="d95234097010925b" providerId="LiveId" clId="{99923ADD-0BFE-4319-AC79-103E2633FD25}" dt="2021-11-26T01:20:41.191" v="9" actId="47"/>
        <pc:sldMkLst>
          <pc:docMk/>
          <pc:sldMk cId="773875732" sldId="431"/>
        </pc:sldMkLst>
      </pc:sldChg>
      <pc:sldChg chg="del">
        <pc:chgData name="Julija Kalpokiene" userId="d95234097010925b" providerId="LiveId" clId="{99923ADD-0BFE-4319-AC79-103E2633FD25}" dt="2021-11-26T01:20:57.441" v="19" actId="47"/>
        <pc:sldMkLst>
          <pc:docMk/>
          <pc:sldMk cId="3449439730" sldId="432"/>
        </pc:sldMkLst>
      </pc:sldChg>
      <pc:sldChg chg="addSp delSp modSp mod ord">
        <pc:chgData name="Julija Kalpokiene" userId="d95234097010925b" providerId="LiveId" clId="{99923ADD-0BFE-4319-AC79-103E2633FD25}" dt="2021-11-26T01:39:41.841" v="1404" actId="26606"/>
        <pc:sldMkLst>
          <pc:docMk/>
          <pc:sldMk cId="841581522" sldId="433"/>
        </pc:sldMkLst>
        <pc:spChg chg="del">
          <ac:chgData name="Julija Kalpokiene" userId="d95234097010925b" providerId="LiveId" clId="{99923ADD-0BFE-4319-AC79-103E2633FD25}" dt="2021-11-26T01:39:37.482" v="1403" actId="478"/>
          <ac:spMkLst>
            <pc:docMk/>
            <pc:sldMk cId="841581522" sldId="433"/>
            <ac:spMk id="2" creationId="{7616EE52-402A-4473-A667-711A12FC4E8B}"/>
          </ac:spMkLst>
        </pc:spChg>
        <pc:spChg chg="del mod">
          <ac:chgData name="Julija Kalpokiene" userId="d95234097010925b" providerId="LiveId" clId="{99923ADD-0BFE-4319-AC79-103E2633FD25}" dt="2021-11-26T01:39:41.841" v="1404" actId="26606"/>
          <ac:spMkLst>
            <pc:docMk/>
            <pc:sldMk cId="841581522" sldId="433"/>
            <ac:spMk id="3" creationId="{8A04F8D9-D918-43DA-B2C5-E74BC456B818}"/>
          </ac:spMkLst>
        </pc:spChg>
        <pc:spChg chg="del">
          <ac:chgData name="Julija Kalpokiene" userId="d95234097010925b" providerId="LiveId" clId="{99923ADD-0BFE-4319-AC79-103E2633FD25}" dt="2021-11-26T01:39:41.841" v="1404" actId="26606"/>
          <ac:spMkLst>
            <pc:docMk/>
            <pc:sldMk cId="841581522" sldId="433"/>
            <ac:spMk id="8" creationId="{CECF0FC6-D57B-48B6-9036-F4FFD91A4B34}"/>
          </ac:spMkLst>
        </pc:spChg>
        <pc:spChg chg="del">
          <ac:chgData name="Julija Kalpokiene" userId="d95234097010925b" providerId="LiveId" clId="{99923ADD-0BFE-4319-AC79-103E2633FD25}" dt="2021-11-26T01:39:41.841" v="1404" actId="26606"/>
          <ac:spMkLst>
            <pc:docMk/>
            <pc:sldMk cId="841581522" sldId="433"/>
            <ac:spMk id="10" creationId="{717A211C-5863-4303-AC3D-AEBFDF6D6A4C}"/>
          </ac:spMkLst>
        </pc:spChg>
        <pc:spChg chg="del">
          <ac:chgData name="Julija Kalpokiene" userId="d95234097010925b" providerId="LiveId" clId="{99923ADD-0BFE-4319-AC79-103E2633FD25}" dt="2021-11-26T01:39:41.841" v="1404" actId="26606"/>
          <ac:spMkLst>
            <pc:docMk/>
            <pc:sldMk cId="841581522" sldId="433"/>
            <ac:spMk id="12" creationId="{70FA2369-10B3-4A99-93ED-036A92FD9C47}"/>
          </ac:spMkLst>
        </pc:spChg>
        <pc:spChg chg="add">
          <ac:chgData name="Julija Kalpokiene" userId="d95234097010925b" providerId="LiveId" clId="{99923ADD-0BFE-4319-AC79-103E2633FD25}" dt="2021-11-26T01:39:41.841" v="1404" actId="26606"/>
          <ac:spMkLst>
            <pc:docMk/>
            <pc:sldMk cId="841581522" sldId="433"/>
            <ac:spMk id="18" creationId="{EE1530B0-6F96-46C0-8B3E-3215CB756BE4}"/>
          </ac:spMkLst>
        </pc:spChg>
        <pc:spChg chg="add">
          <ac:chgData name="Julija Kalpokiene" userId="d95234097010925b" providerId="LiveId" clId="{99923ADD-0BFE-4319-AC79-103E2633FD25}" dt="2021-11-26T01:39:41.841" v="1404" actId="26606"/>
          <ac:spMkLst>
            <pc:docMk/>
            <pc:sldMk cId="841581522" sldId="433"/>
            <ac:spMk id="20" creationId="{754910CF-1B56-45D3-960A-E89F7B3B9131}"/>
          </ac:spMkLst>
        </pc:spChg>
        <pc:graphicFrameChg chg="add">
          <ac:chgData name="Julija Kalpokiene" userId="d95234097010925b" providerId="LiveId" clId="{99923ADD-0BFE-4319-AC79-103E2633FD25}" dt="2021-11-26T01:39:41.841" v="1404" actId="26606"/>
          <ac:graphicFrameMkLst>
            <pc:docMk/>
            <pc:sldMk cId="841581522" sldId="433"/>
            <ac:graphicFrameMk id="14" creationId="{5DF8417E-23C2-4E90-950D-658843F6FDDC}"/>
          </ac:graphicFrameMkLst>
        </pc:graphicFrameChg>
      </pc:sldChg>
      <pc:sldChg chg="del">
        <pc:chgData name="Julija Kalpokiene" userId="d95234097010925b" providerId="LiveId" clId="{99923ADD-0BFE-4319-AC79-103E2633FD25}" dt="2021-11-26T01:20:38.777" v="7" actId="47"/>
        <pc:sldMkLst>
          <pc:docMk/>
          <pc:sldMk cId="803769611" sldId="434"/>
        </pc:sldMkLst>
      </pc:sldChg>
      <pc:sldChg chg="addSp delSp modSp add mod setBg delDesignElem">
        <pc:chgData name="Julija Kalpokiene" userId="d95234097010925b" providerId="LiveId" clId="{99923ADD-0BFE-4319-AC79-103E2633FD25}" dt="2021-11-26T01:39:54.793" v="1405" actId="26606"/>
        <pc:sldMkLst>
          <pc:docMk/>
          <pc:sldMk cId="1981279562" sldId="434"/>
        </pc:sldMkLst>
        <pc:spChg chg="mod">
          <ac:chgData name="Julija Kalpokiene" userId="d95234097010925b" providerId="LiveId" clId="{99923ADD-0BFE-4319-AC79-103E2633FD25}" dt="2021-11-26T01:39:54.793" v="1405" actId="26606"/>
          <ac:spMkLst>
            <pc:docMk/>
            <pc:sldMk cId="1981279562" sldId="434"/>
            <ac:spMk id="2" creationId="{ABE6244D-9B83-4CDB-9DB1-4E74A207CA3C}"/>
          </ac:spMkLst>
        </pc:spChg>
        <pc:spChg chg="del">
          <ac:chgData name="Julija Kalpokiene" userId="d95234097010925b" providerId="LiveId" clId="{99923ADD-0BFE-4319-AC79-103E2633FD25}" dt="2021-11-26T01:22:51.960" v="38"/>
          <ac:spMkLst>
            <pc:docMk/>
            <pc:sldMk cId="1981279562" sldId="434"/>
            <ac:spMk id="9" creationId="{AB20E7A4-EC2C-47C8-BE55-65771E3F2EDA}"/>
          </ac:spMkLst>
        </pc:spChg>
        <pc:spChg chg="add">
          <ac:chgData name="Julija Kalpokiene" userId="d95234097010925b" providerId="LiveId" clId="{99923ADD-0BFE-4319-AC79-103E2633FD25}" dt="2021-11-26T01:39:54.793" v="1405" actId="26606"/>
          <ac:spMkLst>
            <pc:docMk/>
            <pc:sldMk cId="1981279562" sldId="434"/>
            <ac:spMk id="10" creationId="{EE1530B0-6F96-46C0-8B3E-3215CB756BE4}"/>
          </ac:spMkLst>
        </pc:spChg>
        <pc:spChg chg="add">
          <ac:chgData name="Julija Kalpokiene" userId="d95234097010925b" providerId="LiveId" clId="{99923ADD-0BFE-4319-AC79-103E2633FD25}" dt="2021-11-26T01:39:54.793" v="1405" actId="26606"/>
          <ac:spMkLst>
            <pc:docMk/>
            <pc:sldMk cId="1981279562" sldId="434"/>
            <ac:spMk id="12" creationId="{754910CF-1B56-45D3-960A-E89F7B3B9131}"/>
          </ac:spMkLst>
        </pc:spChg>
        <pc:graphicFrameChg chg="mod modGraphic">
          <ac:chgData name="Julija Kalpokiene" userId="d95234097010925b" providerId="LiveId" clId="{99923ADD-0BFE-4319-AC79-103E2633FD25}" dt="2021-11-26T01:39:54.793" v="1405" actId="26606"/>
          <ac:graphicFrameMkLst>
            <pc:docMk/>
            <pc:sldMk cId="1981279562" sldId="434"/>
            <ac:graphicFrameMk id="5" creationId="{90470C99-72DF-439C-B431-C2EF2F2C2FA7}"/>
          </ac:graphicFrameMkLst>
        </pc:graphicFrameChg>
        <pc:cxnChg chg="del">
          <ac:chgData name="Julija Kalpokiene" userId="d95234097010925b" providerId="LiveId" clId="{99923ADD-0BFE-4319-AC79-103E2633FD25}" dt="2021-11-26T01:22:51.960" v="38"/>
          <ac:cxnSpMkLst>
            <pc:docMk/>
            <pc:sldMk cId="1981279562" sldId="434"/>
            <ac:cxnSpMk id="11" creationId="{1766FD2F-248A-4AA1-8078-E26D6E690BB9}"/>
          </ac:cxnSpMkLst>
        </pc:cxnChg>
      </pc:sldChg>
      <pc:sldChg chg="del">
        <pc:chgData name="Julija Kalpokiene" userId="d95234097010925b" providerId="LiveId" clId="{99923ADD-0BFE-4319-AC79-103E2633FD25}" dt="2021-11-26T01:20:59.127" v="22" actId="47"/>
        <pc:sldMkLst>
          <pc:docMk/>
          <pc:sldMk cId="2621835872" sldId="436"/>
        </pc:sldMkLst>
      </pc:sldChg>
      <pc:sldChg chg="delSp modSp add mod setBg delDesignElem">
        <pc:chgData name="Julija Kalpokiene" userId="d95234097010925b" providerId="LiveId" clId="{99923ADD-0BFE-4319-AC79-103E2633FD25}" dt="2021-11-26T01:36:57.046" v="1306" actId="20577"/>
        <pc:sldMkLst>
          <pc:docMk/>
          <pc:sldMk cId="930649126" sldId="437"/>
        </pc:sldMkLst>
        <pc:spChg chg="mod">
          <ac:chgData name="Julija Kalpokiene" userId="d95234097010925b" providerId="LiveId" clId="{99923ADD-0BFE-4319-AC79-103E2633FD25}" dt="2021-11-26T01:35:33.416" v="1129" actId="20577"/>
          <ac:spMkLst>
            <pc:docMk/>
            <pc:sldMk cId="930649126" sldId="437"/>
            <ac:spMk id="2" creationId="{5B9C996D-1EEF-4275-9705-5DED50652935}"/>
          </ac:spMkLst>
        </pc:spChg>
        <pc:spChg chg="del">
          <ac:chgData name="Julija Kalpokiene" userId="d95234097010925b" providerId="LiveId" clId="{99923ADD-0BFE-4319-AC79-103E2633FD25}" dt="2021-11-26T01:31:18.324" v="810"/>
          <ac:spMkLst>
            <pc:docMk/>
            <pc:sldMk cId="930649126" sldId="437"/>
            <ac:spMk id="9" creationId="{3BEA1A24-9CA1-4513-A409-3AD90DB091F2}"/>
          </ac:spMkLst>
        </pc:spChg>
        <pc:graphicFrameChg chg="mod">
          <ac:chgData name="Julija Kalpokiene" userId="d95234097010925b" providerId="LiveId" clId="{99923ADD-0BFE-4319-AC79-103E2633FD25}" dt="2021-11-26T01:36:57.046" v="1306" actId="20577"/>
          <ac:graphicFrameMkLst>
            <pc:docMk/>
            <pc:sldMk cId="930649126" sldId="437"/>
            <ac:graphicFrameMk id="5" creationId="{2248EC90-F808-4994-A4BA-CF7080227F85}"/>
          </ac:graphicFrameMkLst>
        </pc:graphicFrameChg>
        <pc:cxnChg chg="del">
          <ac:chgData name="Julija Kalpokiene" userId="d95234097010925b" providerId="LiveId" clId="{99923ADD-0BFE-4319-AC79-103E2633FD25}" dt="2021-11-26T01:31:18.324" v="810"/>
          <ac:cxnSpMkLst>
            <pc:docMk/>
            <pc:sldMk cId="930649126" sldId="437"/>
            <ac:cxnSpMk id="11" creationId="{3C0930BD-361E-4C4D-8B08-ED210DFA2D0A}"/>
          </ac:cxnSpMkLst>
        </pc:cxnChg>
      </pc:sldChg>
      <pc:sldChg chg="addSp delSp modSp add mod setBg setClrOvrMap delDesignElem">
        <pc:chgData name="Julija Kalpokiene" userId="d95234097010925b" providerId="LiveId" clId="{99923ADD-0BFE-4319-AC79-103E2633FD25}" dt="2021-11-26T01:41:08.538" v="1411" actId="26606"/>
        <pc:sldMkLst>
          <pc:docMk/>
          <pc:sldMk cId="1953801362" sldId="438"/>
        </pc:sldMkLst>
        <pc:spChg chg="add mod">
          <ac:chgData name="Julija Kalpokiene" userId="d95234097010925b" providerId="LiveId" clId="{99923ADD-0BFE-4319-AC79-103E2633FD25}" dt="2021-11-26T01:41:08.538" v="1411" actId="26606"/>
          <ac:spMkLst>
            <pc:docMk/>
            <pc:sldMk cId="1953801362" sldId="438"/>
            <ac:spMk id="2" creationId="{E0221B78-814D-4A67-9EEA-7821DEB72239}"/>
          </ac:spMkLst>
        </pc:spChg>
        <pc:spChg chg="del">
          <ac:chgData name="Julija Kalpokiene" userId="d95234097010925b" providerId="LiveId" clId="{99923ADD-0BFE-4319-AC79-103E2633FD25}" dt="2021-11-26T01:32:24.917" v="813"/>
          <ac:spMkLst>
            <pc:docMk/>
            <pc:sldMk cId="1953801362" sldId="438"/>
            <ac:spMk id="71" creationId="{FD57F13B-6973-4CE9-92F3-5EC476ED97B5}"/>
          </ac:spMkLst>
        </pc:spChg>
        <pc:spChg chg="add del">
          <ac:chgData name="Julija Kalpokiene" userId="d95234097010925b" providerId="LiveId" clId="{99923ADD-0BFE-4319-AC79-103E2633FD25}" dt="2021-11-26T01:40:59.199" v="1408" actId="26606"/>
          <ac:spMkLst>
            <pc:docMk/>
            <pc:sldMk cId="1953801362" sldId="438"/>
            <ac:spMk id="75" creationId="{DFD57664-637D-40CA-83F2-B729A932BD31}"/>
          </ac:spMkLst>
        </pc:spChg>
        <pc:spChg chg="add del">
          <ac:chgData name="Julija Kalpokiene" userId="d95234097010925b" providerId="LiveId" clId="{99923ADD-0BFE-4319-AC79-103E2633FD25}" dt="2021-11-26T01:40:59.199" v="1408" actId="26606"/>
          <ac:spMkLst>
            <pc:docMk/>
            <pc:sldMk cId="1953801362" sldId="438"/>
            <ac:spMk id="2052" creationId="{39E3965E-AC41-4711-9D10-E25ABB132D86}"/>
          </ac:spMkLst>
        </pc:spChg>
        <pc:spChg chg="add">
          <ac:chgData name="Julija Kalpokiene" userId="d95234097010925b" providerId="LiveId" clId="{99923ADD-0BFE-4319-AC79-103E2633FD25}" dt="2021-11-26T01:41:08.538" v="1411" actId="26606"/>
          <ac:spMkLst>
            <pc:docMk/>
            <pc:sldMk cId="1953801362" sldId="438"/>
            <ac:spMk id="2053" creationId="{39E3965E-AC41-4711-9D10-E25ABB132D86}"/>
          </ac:spMkLst>
        </pc:spChg>
        <pc:spChg chg="add del">
          <ac:chgData name="Julija Kalpokiene" userId="d95234097010925b" providerId="LiveId" clId="{99923ADD-0BFE-4319-AC79-103E2633FD25}" dt="2021-11-26T01:41:04.344" v="1410" actId="26606"/>
          <ac:spMkLst>
            <pc:docMk/>
            <pc:sldMk cId="1953801362" sldId="438"/>
            <ac:spMk id="2054" creationId="{39E3965E-AC41-4711-9D10-E25ABB132D86}"/>
          </ac:spMkLst>
        </pc:spChg>
        <pc:spChg chg="add del">
          <ac:chgData name="Julija Kalpokiene" userId="d95234097010925b" providerId="LiveId" clId="{99923ADD-0BFE-4319-AC79-103E2633FD25}" dt="2021-11-26T01:41:04.344" v="1410" actId="26606"/>
          <ac:spMkLst>
            <pc:docMk/>
            <pc:sldMk cId="1953801362" sldId="438"/>
            <ac:spMk id="2056" creationId="{0B4FB531-34DA-4777-9BD5-5B885DC38198}"/>
          </ac:spMkLst>
        </pc:spChg>
        <pc:spChg chg="add">
          <ac:chgData name="Julija Kalpokiene" userId="d95234097010925b" providerId="LiveId" clId="{99923ADD-0BFE-4319-AC79-103E2633FD25}" dt="2021-11-26T01:41:08.538" v="1411" actId="26606"/>
          <ac:spMkLst>
            <pc:docMk/>
            <pc:sldMk cId="1953801362" sldId="438"/>
            <ac:spMk id="2059" creationId="{DFD57664-637D-40CA-83F2-B729A932BD31}"/>
          </ac:spMkLst>
        </pc:spChg>
        <pc:picChg chg="mod">
          <ac:chgData name="Julija Kalpokiene" userId="d95234097010925b" providerId="LiveId" clId="{99923ADD-0BFE-4319-AC79-103E2633FD25}" dt="2021-11-26T01:41:04.344" v="1410" actId="26606"/>
          <ac:picMkLst>
            <pc:docMk/>
            <pc:sldMk cId="1953801362" sldId="438"/>
            <ac:picMk id="2050" creationId="{6F311667-8A72-4098-A040-139EB18864BD}"/>
          </ac:picMkLst>
        </pc:picChg>
        <pc:cxnChg chg="add del">
          <ac:chgData name="Julija Kalpokiene" userId="d95234097010925b" providerId="LiveId" clId="{99923ADD-0BFE-4319-AC79-103E2633FD25}" dt="2021-11-26T01:40:59.199" v="1408" actId="26606"/>
          <ac:cxnSpMkLst>
            <pc:docMk/>
            <pc:sldMk cId="1953801362" sldId="438"/>
            <ac:cxnSpMk id="73" creationId="{1F5DC8C3-BA5F-4EED-BB9A-A14272BD82A1}"/>
          </ac:cxnSpMkLst>
        </pc:cxnChg>
        <pc:cxnChg chg="add del">
          <ac:chgData name="Julija Kalpokiene" userId="d95234097010925b" providerId="LiveId" clId="{99923ADD-0BFE-4319-AC79-103E2633FD25}" dt="2021-11-26T01:40:59.199" v="1408" actId="26606"/>
          <ac:cxnSpMkLst>
            <pc:docMk/>
            <pc:sldMk cId="1953801362" sldId="438"/>
            <ac:cxnSpMk id="77" creationId="{D5B557D3-D7B4-404B-84A1-9BD182BE5B06}"/>
          </ac:cxnSpMkLst>
        </pc:cxnChg>
        <pc:cxnChg chg="add del">
          <ac:chgData name="Julija Kalpokiene" userId="d95234097010925b" providerId="LiveId" clId="{99923ADD-0BFE-4319-AC79-103E2633FD25}" dt="2021-11-26T01:41:04.344" v="1410" actId="26606"/>
          <ac:cxnSpMkLst>
            <pc:docMk/>
            <pc:sldMk cId="1953801362" sldId="438"/>
            <ac:cxnSpMk id="2055" creationId="{1F5DC8C3-BA5F-4EED-BB9A-A14272BD82A1}"/>
          </ac:cxnSpMkLst>
        </pc:cxnChg>
        <pc:cxnChg chg="add del">
          <ac:chgData name="Julija Kalpokiene" userId="d95234097010925b" providerId="LiveId" clId="{99923ADD-0BFE-4319-AC79-103E2633FD25}" dt="2021-11-26T01:41:04.344" v="1410" actId="26606"/>
          <ac:cxnSpMkLst>
            <pc:docMk/>
            <pc:sldMk cId="1953801362" sldId="438"/>
            <ac:cxnSpMk id="2057" creationId="{D5B557D3-D7B4-404B-84A1-9BD182BE5B06}"/>
          </ac:cxnSpMkLst>
        </pc:cxnChg>
        <pc:cxnChg chg="add">
          <ac:chgData name="Julija Kalpokiene" userId="d95234097010925b" providerId="LiveId" clId="{99923ADD-0BFE-4319-AC79-103E2633FD25}" dt="2021-11-26T01:41:08.538" v="1411" actId="26606"/>
          <ac:cxnSpMkLst>
            <pc:docMk/>
            <pc:sldMk cId="1953801362" sldId="438"/>
            <ac:cxnSpMk id="2058" creationId="{1F5DC8C3-BA5F-4EED-BB9A-A14272BD82A1}"/>
          </ac:cxnSpMkLst>
        </pc:cxnChg>
        <pc:cxnChg chg="add">
          <ac:chgData name="Julija Kalpokiene" userId="d95234097010925b" providerId="LiveId" clId="{99923ADD-0BFE-4319-AC79-103E2633FD25}" dt="2021-11-26T01:41:08.538" v="1411" actId="26606"/>
          <ac:cxnSpMkLst>
            <pc:docMk/>
            <pc:sldMk cId="1953801362" sldId="438"/>
            <ac:cxnSpMk id="2060" creationId="{D5B557D3-D7B4-404B-84A1-9BD182BE5B06}"/>
          </ac:cxnSpMkLst>
        </pc:cxnChg>
      </pc:sldChg>
      <pc:sldChg chg="del">
        <pc:chgData name="Julija Kalpokiene" userId="d95234097010925b" providerId="LiveId" clId="{99923ADD-0BFE-4319-AC79-103E2633FD25}" dt="2021-11-26T01:20:58.713" v="20" actId="47"/>
        <pc:sldMkLst>
          <pc:docMk/>
          <pc:sldMk cId="1122469988" sldId="43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1FE45-2B7C-4EB0-94E5-7F6C2290EBD0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EC7612-5440-4BE3-86C7-F5216CA62B1C}">
      <dgm:prSet/>
      <dgm:spPr/>
      <dgm:t>
        <a:bodyPr/>
        <a:lstStyle/>
        <a:p>
          <a:r>
            <a:rPr lang="en-GB" dirty="0"/>
            <a:t>A portmanteau of ‘deep learning’ and ‘fake’</a:t>
          </a:r>
          <a:endParaRPr lang="en-US" dirty="0"/>
        </a:p>
      </dgm:t>
    </dgm:pt>
    <dgm:pt modelId="{6E402BAB-063E-41C7-8260-22A724A849B3}" type="parTrans" cxnId="{8A74F643-6E08-4506-B3A7-CF749417762F}">
      <dgm:prSet/>
      <dgm:spPr/>
      <dgm:t>
        <a:bodyPr/>
        <a:lstStyle/>
        <a:p>
          <a:endParaRPr lang="en-US"/>
        </a:p>
      </dgm:t>
    </dgm:pt>
    <dgm:pt modelId="{EA205D3B-D345-4139-B541-D87C88422486}" type="sibTrans" cxnId="{8A74F643-6E08-4506-B3A7-CF749417762F}">
      <dgm:prSet/>
      <dgm:spPr/>
      <dgm:t>
        <a:bodyPr/>
        <a:lstStyle/>
        <a:p>
          <a:endParaRPr lang="en-US"/>
        </a:p>
      </dgm:t>
    </dgm:pt>
    <dgm:pt modelId="{38F5E732-BB50-4E5E-80CD-D92B0B93D351}">
      <dgm:prSet/>
      <dgm:spPr/>
      <dgm:t>
        <a:bodyPr/>
        <a:lstStyle/>
        <a:p>
          <a:r>
            <a:rPr lang="en-GB" dirty="0"/>
            <a:t>Generative Adversarial Network (GAN) – </a:t>
          </a:r>
          <a:endParaRPr lang="en-US" dirty="0"/>
        </a:p>
      </dgm:t>
    </dgm:pt>
    <dgm:pt modelId="{2782E4F9-8067-4319-909E-333F89A7CB38}" type="parTrans" cxnId="{1C546B65-0DAD-4A14-95AC-54F348A3FAE9}">
      <dgm:prSet/>
      <dgm:spPr/>
      <dgm:t>
        <a:bodyPr/>
        <a:lstStyle/>
        <a:p>
          <a:endParaRPr lang="en-US"/>
        </a:p>
      </dgm:t>
    </dgm:pt>
    <dgm:pt modelId="{C02343AD-EA8B-4567-B4B3-ADA267541518}" type="sibTrans" cxnId="{1C546B65-0DAD-4A14-95AC-54F348A3FAE9}">
      <dgm:prSet/>
      <dgm:spPr/>
      <dgm:t>
        <a:bodyPr/>
        <a:lstStyle/>
        <a:p>
          <a:endParaRPr lang="en-US"/>
        </a:p>
      </dgm:t>
    </dgm:pt>
    <dgm:pt modelId="{B7EADF15-E13A-47AD-9A11-365EE9636437}">
      <dgm:prSet/>
      <dgm:spPr/>
      <dgm:t>
        <a:bodyPr/>
        <a:lstStyle/>
        <a:p>
          <a:r>
            <a:rPr lang="en-GB" dirty="0"/>
            <a:t>Showing events that never took place</a:t>
          </a:r>
          <a:endParaRPr lang="en-US" dirty="0"/>
        </a:p>
      </dgm:t>
    </dgm:pt>
    <dgm:pt modelId="{BDA550AE-AF6A-46B7-AFB4-C65C23F7F514}" type="parTrans" cxnId="{03E0792D-9039-4018-8144-EAA55CBA9010}">
      <dgm:prSet/>
      <dgm:spPr/>
      <dgm:t>
        <a:bodyPr/>
        <a:lstStyle/>
        <a:p>
          <a:endParaRPr lang="en-US"/>
        </a:p>
      </dgm:t>
    </dgm:pt>
    <dgm:pt modelId="{6B5052FF-9A31-4ADB-99F4-6D4D6AE55A33}" type="sibTrans" cxnId="{03E0792D-9039-4018-8144-EAA55CBA9010}">
      <dgm:prSet/>
      <dgm:spPr/>
      <dgm:t>
        <a:bodyPr/>
        <a:lstStyle/>
        <a:p>
          <a:endParaRPr lang="en-US"/>
        </a:p>
      </dgm:t>
    </dgm:pt>
    <dgm:pt modelId="{4D199734-9E6C-43B1-89AD-BA58F6D91189}">
      <dgm:prSet/>
      <dgm:spPr/>
      <dgm:t>
        <a:bodyPr/>
        <a:lstStyle/>
        <a:p>
          <a:r>
            <a:rPr lang="en-GB" dirty="0"/>
            <a:t>More than 90% of deepfake content is porn</a:t>
          </a:r>
          <a:endParaRPr lang="en-US" dirty="0"/>
        </a:p>
      </dgm:t>
    </dgm:pt>
    <dgm:pt modelId="{841E1541-E64B-4253-9E5A-1CAF59330D73}" type="parTrans" cxnId="{41BD7126-E6EC-4537-A65B-F3AC4EAEF3D8}">
      <dgm:prSet/>
      <dgm:spPr/>
      <dgm:t>
        <a:bodyPr/>
        <a:lstStyle/>
        <a:p>
          <a:endParaRPr lang="en-US"/>
        </a:p>
      </dgm:t>
    </dgm:pt>
    <dgm:pt modelId="{1CFC5773-4258-4E42-BA48-1153432639C7}" type="sibTrans" cxnId="{41BD7126-E6EC-4537-A65B-F3AC4EAEF3D8}">
      <dgm:prSet/>
      <dgm:spPr/>
      <dgm:t>
        <a:bodyPr/>
        <a:lstStyle/>
        <a:p>
          <a:endParaRPr lang="en-US"/>
        </a:p>
      </dgm:t>
    </dgm:pt>
    <dgm:pt modelId="{4974EABC-0FA5-402A-8640-E03515D72854}" type="pres">
      <dgm:prSet presAssocID="{7011FE45-2B7C-4EB0-94E5-7F6C2290EBD0}" presName="matrix" presStyleCnt="0">
        <dgm:presLayoutVars>
          <dgm:chMax val="1"/>
          <dgm:dir/>
          <dgm:resizeHandles val="exact"/>
        </dgm:presLayoutVars>
      </dgm:prSet>
      <dgm:spPr/>
    </dgm:pt>
    <dgm:pt modelId="{09310D92-F4C0-4705-84B5-B429A90E7133}" type="pres">
      <dgm:prSet presAssocID="{7011FE45-2B7C-4EB0-94E5-7F6C2290EBD0}" presName="diamond" presStyleLbl="bgShp" presStyleIdx="0" presStyleCnt="1"/>
      <dgm:spPr/>
    </dgm:pt>
    <dgm:pt modelId="{3B70A7BA-9014-4BF0-8926-BB472D01EF7D}" type="pres">
      <dgm:prSet presAssocID="{7011FE45-2B7C-4EB0-94E5-7F6C2290EBD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48FE6DC-E69D-40B1-A8A9-51C887CD9F05}" type="pres">
      <dgm:prSet presAssocID="{7011FE45-2B7C-4EB0-94E5-7F6C2290EBD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9095D54-8542-4087-A046-70C000E0FFD1}" type="pres">
      <dgm:prSet presAssocID="{7011FE45-2B7C-4EB0-94E5-7F6C2290EBD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28EEC14-BF18-4149-8F7E-5E5C4941196D}" type="pres">
      <dgm:prSet presAssocID="{7011FE45-2B7C-4EB0-94E5-7F6C2290EBD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14CCC08-FF33-4265-994E-9CCE4EB39ADB}" type="presOf" srcId="{B7EADF15-E13A-47AD-9A11-365EE9636437}" destId="{C9095D54-8542-4087-A046-70C000E0FFD1}" srcOrd="0" destOrd="0" presId="urn:microsoft.com/office/officeart/2005/8/layout/matrix3"/>
    <dgm:cxn modelId="{41BD7126-E6EC-4537-A65B-F3AC4EAEF3D8}" srcId="{7011FE45-2B7C-4EB0-94E5-7F6C2290EBD0}" destId="{4D199734-9E6C-43B1-89AD-BA58F6D91189}" srcOrd="3" destOrd="0" parTransId="{841E1541-E64B-4253-9E5A-1CAF59330D73}" sibTransId="{1CFC5773-4258-4E42-BA48-1153432639C7}"/>
    <dgm:cxn modelId="{03E0792D-9039-4018-8144-EAA55CBA9010}" srcId="{7011FE45-2B7C-4EB0-94E5-7F6C2290EBD0}" destId="{B7EADF15-E13A-47AD-9A11-365EE9636437}" srcOrd="2" destOrd="0" parTransId="{BDA550AE-AF6A-46B7-AFB4-C65C23F7F514}" sibTransId="{6B5052FF-9A31-4ADB-99F4-6D4D6AE55A33}"/>
    <dgm:cxn modelId="{D107283D-3E4F-494A-B03A-50E54B20AE7E}" type="presOf" srcId="{B6EC7612-5440-4BE3-86C7-F5216CA62B1C}" destId="{3B70A7BA-9014-4BF0-8926-BB472D01EF7D}" srcOrd="0" destOrd="0" presId="urn:microsoft.com/office/officeart/2005/8/layout/matrix3"/>
    <dgm:cxn modelId="{8A74F643-6E08-4506-B3A7-CF749417762F}" srcId="{7011FE45-2B7C-4EB0-94E5-7F6C2290EBD0}" destId="{B6EC7612-5440-4BE3-86C7-F5216CA62B1C}" srcOrd="0" destOrd="0" parTransId="{6E402BAB-063E-41C7-8260-22A724A849B3}" sibTransId="{EA205D3B-D345-4139-B541-D87C88422486}"/>
    <dgm:cxn modelId="{1C546B65-0DAD-4A14-95AC-54F348A3FAE9}" srcId="{7011FE45-2B7C-4EB0-94E5-7F6C2290EBD0}" destId="{38F5E732-BB50-4E5E-80CD-D92B0B93D351}" srcOrd="1" destOrd="0" parTransId="{2782E4F9-8067-4319-909E-333F89A7CB38}" sibTransId="{C02343AD-EA8B-4567-B4B3-ADA267541518}"/>
    <dgm:cxn modelId="{82B97A65-E286-4E7A-AEE7-AEA4864811E0}" type="presOf" srcId="{7011FE45-2B7C-4EB0-94E5-7F6C2290EBD0}" destId="{4974EABC-0FA5-402A-8640-E03515D72854}" srcOrd="0" destOrd="0" presId="urn:microsoft.com/office/officeart/2005/8/layout/matrix3"/>
    <dgm:cxn modelId="{9B5F02AB-C6DD-43C4-A463-EB7F234BD4F6}" type="presOf" srcId="{38F5E732-BB50-4E5E-80CD-D92B0B93D351}" destId="{348FE6DC-E69D-40B1-A8A9-51C887CD9F05}" srcOrd="0" destOrd="0" presId="urn:microsoft.com/office/officeart/2005/8/layout/matrix3"/>
    <dgm:cxn modelId="{C74CE4ED-103E-43CB-81D8-6C113D4F08F9}" type="presOf" srcId="{4D199734-9E6C-43B1-89AD-BA58F6D91189}" destId="{A28EEC14-BF18-4149-8F7E-5E5C4941196D}" srcOrd="0" destOrd="0" presId="urn:microsoft.com/office/officeart/2005/8/layout/matrix3"/>
    <dgm:cxn modelId="{1FBFFA84-FF2E-4C9F-AE16-8C6F5D6291DD}" type="presParOf" srcId="{4974EABC-0FA5-402A-8640-E03515D72854}" destId="{09310D92-F4C0-4705-84B5-B429A90E7133}" srcOrd="0" destOrd="0" presId="urn:microsoft.com/office/officeart/2005/8/layout/matrix3"/>
    <dgm:cxn modelId="{704BB45B-C763-4391-8D82-51946A42F4C6}" type="presParOf" srcId="{4974EABC-0FA5-402A-8640-E03515D72854}" destId="{3B70A7BA-9014-4BF0-8926-BB472D01EF7D}" srcOrd="1" destOrd="0" presId="urn:microsoft.com/office/officeart/2005/8/layout/matrix3"/>
    <dgm:cxn modelId="{84F790C4-B5EA-4F41-A0D6-E2942EF2AF19}" type="presParOf" srcId="{4974EABC-0FA5-402A-8640-E03515D72854}" destId="{348FE6DC-E69D-40B1-A8A9-51C887CD9F05}" srcOrd="2" destOrd="0" presId="urn:microsoft.com/office/officeart/2005/8/layout/matrix3"/>
    <dgm:cxn modelId="{E266F98F-8F85-4B2E-88A0-174413323752}" type="presParOf" srcId="{4974EABC-0FA5-402A-8640-E03515D72854}" destId="{C9095D54-8542-4087-A046-70C000E0FFD1}" srcOrd="3" destOrd="0" presId="urn:microsoft.com/office/officeart/2005/8/layout/matrix3"/>
    <dgm:cxn modelId="{E22BFDC3-FCD2-4490-AD9F-9A8F314D0E3E}" type="presParOf" srcId="{4974EABC-0FA5-402A-8640-E03515D72854}" destId="{A28EEC14-BF18-4149-8F7E-5E5C4941196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ACD346-E516-49C0-AA9D-38FF041C138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5056D5-5EA0-43F8-A702-E3D6D9E5A58B}">
      <dgm:prSet/>
      <dgm:spPr/>
      <dgm:t>
        <a:bodyPr/>
        <a:lstStyle/>
        <a:p>
          <a:r>
            <a:rPr lang="en-GB"/>
            <a:t>Portraying politicians doing things they did not do</a:t>
          </a:r>
          <a:endParaRPr lang="en-US"/>
        </a:p>
      </dgm:t>
    </dgm:pt>
    <dgm:pt modelId="{61306367-FE64-499E-A6AC-2541B3EA8D65}" type="parTrans" cxnId="{9E142A77-4D7E-4F4E-A186-4A6C631379DE}">
      <dgm:prSet/>
      <dgm:spPr/>
      <dgm:t>
        <a:bodyPr/>
        <a:lstStyle/>
        <a:p>
          <a:endParaRPr lang="en-US"/>
        </a:p>
      </dgm:t>
    </dgm:pt>
    <dgm:pt modelId="{819074E4-056D-4DBB-8FCC-1E6FF9F1D688}" type="sibTrans" cxnId="{9E142A77-4D7E-4F4E-A186-4A6C631379DE}">
      <dgm:prSet/>
      <dgm:spPr/>
      <dgm:t>
        <a:bodyPr/>
        <a:lstStyle/>
        <a:p>
          <a:endParaRPr lang="en-US"/>
        </a:p>
      </dgm:t>
    </dgm:pt>
    <dgm:pt modelId="{EB5D497B-7802-4952-91D9-A2F0086C8DB6}">
      <dgm:prSet/>
      <dgm:spPr/>
      <dgm:t>
        <a:bodyPr/>
        <a:lstStyle/>
        <a:p>
          <a:r>
            <a:rPr lang="en-GB"/>
            <a:t>Liar’s dividend</a:t>
          </a:r>
          <a:endParaRPr lang="en-US"/>
        </a:p>
      </dgm:t>
    </dgm:pt>
    <dgm:pt modelId="{D442702A-D654-49DF-8DE1-E40F9CA836DA}" type="parTrans" cxnId="{50D90EDA-9D3D-4F11-8069-67D16542768C}">
      <dgm:prSet/>
      <dgm:spPr/>
      <dgm:t>
        <a:bodyPr/>
        <a:lstStyle/>
        <a:p>
          <a:endParaRPr lang="en-US"/>
        </a:p>
      </dgm:t>
    </dgm:pt>
    <dgm:pt modelId="{5694F045-DEAA-48C9-9AD4-57B01184D0B4}" type="sibTrans" cxnId="{50D90EDA-9D3D-4F11-8069-67D16542768C}">
      <dgm:prSet/>
      <dgm:spPr/>
      <dgm:t>
        <a:bodyPr/>
        <a:lstStyle/>
        <a:p>
          <a:endParaRPr lang="en-US"/>
        </a:p>
      </dgm:t>
    </dgm:pt>
    <dgm:pt modelId="{DFDF8EDA-97B4-41D7-A08E-76092DEBBA66}">
      <dgm:prSet/>
      <dgm:spPr/>
      <dgm:t>
        <a:bodyPr/>
        <a:lstStyle/>
        <a:p>
          <a:r>
            <a:rPr lang="lt-LT"/>
            <a:t>Social engineering</a:t>
          </a:r>
          <a:endParaRPr lang="en-US"/>
        </a:p>
      </dgm:t>
    </dgm:pt>
    <dgm:pt modelId="{4E4DD028-C649-475F-8CE3-92ABF7906351}" type="parTrans" cxnId="{5996CE62-0D03-485C-9BEF-F657413007B4}">
      <dgm:prSet/>
      <dgm:spPr/>
      <dgm:t>
        <a:bodyPr/>
        <a:lstStyle/>
        <a:p>
          <a:endParaRPr lang="en-US"/>
        </a:p>
      </dgm:t>
    </dgm:pt>
    <dgm:pt modelId="{865ED5CC-1732-4117-9AB0-DE0A110CE91B}" type="sibTrans" cxnId="{5996CE62-0D03-485C-9BEF-F657413007B4}">
      <dgm:prSet/>
      <dgm:spPr/>
      <dgm:t>
        <a:bodyPr/>
        <a:lstStyle/>
        <a:p>
          <a:endParaRPr lang="en-US"/>
        </a:p>
      </dgm:t>
    </dgm:pt>
    <dgm:pt modelId="{ACE326F7-885B-4DC3-ABE4-F25F2CB9B22F}">
      <dgm:prSet/>
      <dgm:spPr/>
      <dgm:t>
        <a:bodyPr/>
        <a:lstStyle/>
        <a:p>
          <a:r>
            <a:rPr lang="en-GB"/>
            <a:t>Harassment of activists</a:t>
          </a:r>
          <a:endParaRPr lang="en-US"/>
        </a:p>
      </dgm:t>
    </dgm:pt>
    <dgm:pt modelId="{8C74B849-826B-4055-B08A-1DBC5E408990}" type="parTrans" cxnId="{1D5EBFE3-950A-42DA-B49B-FC298AE671D2}">
      <dgm:prSet/>
      <dgm:spPr/>
      <dgm:t>
        <a:bodyPr/>
        <a:lstStyle/>
        <a:p>
          <a:endParaRPr lang="en-US"/>
        </a:p>
      </dgm:t>
    </dgm:pt>
    <dgm:pt modelId="{921DFB41-47F8-4CD4-B87C-17E6ED0A13E3}" type="sibTrans" cxnId="{1D5EBFE3-950A-42DA-B49B-FC298AE671D2}">
      <dgm:prSet/>
      <dgm:spPr/>
      <dgm:t>
        <a:bodyPr/>
        <a:lstStyle/>
        <a:p>
          <a:endParaRPr lang="en-US"/>
        </a:p>
      </dgm:t>
    </dgm:pt>
    <dgm:pt modelId="{B8DCE23A-0338-4402-8C0D-C5499957AB46}" type="pres">
      <dgm:prSet presAssocID="{E9ACD346-E516-49C0-AA9D-38FF041C1382}" presName="linear" presStyleCnt="0">
        <dgm:presLayoutVars>
          <dgm:animLvl val="lvl"/>
          <dgm:resizeHandles val="exact"/>
        </dgm:presLayoutVars>
      </dgm:prSet>
      <dgm:spPr/>
    </dgm:pt>
    <dgm:pt modelId="{51A9AB4C-7137-4D47-A7B1-01D83080E3C0}" type="pres">
      <dgm:prSet presAssocID="{AA5056D5-5EA0-43F8-A702-E3D6D9E5A5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DA9C5CA-0619-4AC5-9C67-C5877323D284}" type="pres">
      <dgm:prSet presAssocID="{819074E4-056D-4DBB-8FCC-1E6FF9F1D688}" presName="spacer" presStyleCnt="0"/>
      <dgm:spPr/>
    </dgm:pt>
    <dgm:pt modelId="{2DF9DF17-123B-4DA4-BAE6-1146FBC1797B}" type="pres">
      <dgm:prSet presAssocID="{EB5D497B-7802-4952-91D9-A2F0086C8D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DEA8C2D-87CE-4915-83F8-ACC025C17858}" type="pres">
      <dgm:prSet presAssocID="{5694F045-DEAA-48C9-9AD4-57B01184D0B4}" presName="spacer" presStyleCnt="0"/>
      <dgm:spPr/>
    </dgm:pt>
    <dgm:pt modelId="{EEAB7D45-0996-4F25-AD92-4131E12F9CF1}" type="pres">
      <dgm:prSet presAssocID="{DFDF8EDA-97B4-41D7-A08E-76092DEBBA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1798C10-6204-4B47-AEA6-67E6F6E923C8}" type="pres">
      <dgm:prSet presAssocID="{865ED5CC-1732-4117-9AB0-DE0A110CE91B}" presName="spacer" presStyleCnt="0"/>
      <dgm:spPr/>
    </dgm:pt>
    <dgm:pt modelId="{334860E8-80C0-4F07-B4BD-65E7AB5ECB29}" type="pres">
      <dgm:prSet presAssocID="{ACE326F7-885B-4DC3-ABE4-F25F2CB9B22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6C13D31-F70C-4A1B-9EA3-CB41C6A52193}" type="presOf" srcId="{EB5D497B-7802-4952-91D9-A2F0086C8DB6}" destId="{2DF9DF17-123B-4DA4-BAE6-1146FBC1797B}" srcOrd="0" destOrd="0" presId="urn:microsoft.com/office/officeart/2005/8/layout/vList2"/>
    <dgm:cxn modelId="{5996CE62-0D03-485C-9BEF-F657413007B4}" srcId="{E9ACD346-E516-49C0-AA9D-38FF041C1382}" destId="{DFDF8EDA-97B4-41D7-A08E-76092DEBBA66}" srcOrd="2" destOrd="0" parTransId="{4E4DD028-C649-475F-8CE3-92ABF7906351}" sibTransId="{865ED5CC-1732-4117-9AB0-DE0A110CE91B}"/>
    <dgm:cxn modelId="{248C7974-D57E-4A23-9BD9-532B6B2D9465}" type="presOf" srcId="{DFDF8EDA-97B4-41D7-A08E-76092DEBBA66}" destId="{EEAB7D45-0996-4F25-AD92-4131E12F9CF1}" srcOrd="0" destOrd="0" presId="urn:microsoft.com/office/officeart/2005/8/layout/vList2"/>
    <dgm:cxn modelId="{9E142A77-4D7E-4F4E-A186-4A6C631379DE}" srcId="{E9ACD346-E516-49C0-AA9D-38FF041C1382}" destId="{AA5056D5-5EA0-43F8-A702-E3D6D9E5A58B}" srcOrd="0" destOrd="0" parTransId="{61306367-FE64-499E-A6AC-2541B3EA8D65}" sibTransId="{819074E4-056D-4DBB-8FCC-1E6FF9F1D688}"/>
    <dgm:cxn modelId="{BDE41ABC-8FDC-498B-A94D-EFC4249CCF43}" type="presOf" srcId="{ACE326F7-885B-4DC3-ABE4-F25F2CB9B22F}" destId="{334860E8-80C0-4F07-B4BD-65E7AB5ECB29}" srcOrd="0" destOrd="0" presId="urn:microsoft.com/office/officeart/2005/8/layout/vList2"/>
    <dgm:cxn modelId="{60C956C5-5930-4A18-947A-34E86C84FFD2}" type="presOf" srcId="{E9ACD346-E516-49C0-AA9D-38FF041C1382}" destId="{B8DCE23A-0338-4402-8C0D-C5499957AB46}" srcOrd="0" destOrd="0" presId="urn:microsoft.com/office/officeart/2005/8/layout/vList2"/>
    <dgm:cxn modelId="{3D875AC8-4E10-4B4F-99F2-45533BDAC413}" type="presOf" srcId="{AA5056D5-5EA0-43F8-A702-E3D6D9E5A58B}" destId="{51A9AB4C-7137-4D47-A7B1-01D83080E3C0}" srcOrd="0" destOrd="0" presId="urn:microsoft.com/office/officeart/2005/8/layout/vList2"/>
    <dgm:cxn modelId="{50D90EDA-9D3D-4F11-8069-67D16542768C}" srcId="{E9ACD346-E516-49C0-AA9D-38FF041C1382}" destId="{EB5D497B-7802-4952-91D9-A2F0086C8DB6}" srcOrd="1" destOrd="0" parTransId="{D442702A-D654-49DF-8DE1-E40F9CA836DA}" sibTransId="{5694F045-DEAA-48C9-9AD4-57B01184D0B4}"/>
    <dgm:cxn modelId="{1D5EBFE3-950A-42DA-B49B-FC298AE671D2}" srcId="{E9ACD346-E516-49C0-AA9D-38FF041C1382}" destId="{ACE326F7-885B-4DC3-ABE4-F25F2CB9B22F}" srcOrd="3" destOrd="0" parTransId="{8C74B849-826B-4055-B08A-1DBC5E408990}" sibTransId="{921DFB41-47F8-4CD4-B87C-17E6ED0A13E3}"/>
    <dgm:cxn modelId="{A7341C33-0854-4D76-AD6A-2A8C3479BE73}" type="presParOf" srcId="{B8DCE23A-0338-4402-8C0D-C5499957AB46}" destId="{51A9AB4C-7137-4D47-A7B1-01D83080E3C0}" srcOrd="0" destOrd="0" presId="urn:microsoft.com/office/officeart/2005/8/layout/vList2"/>
    <dgm:cxn modelId="{7C62535F-58DD-4F1E-B245-865E4FAAD4E6}" type="presParOf" srcId="{B8DCE23A-0338-4402-8C0D-C5499957AB46}" destId="{3DA9C5CA-0619-4AC5-9C67-C5877323D284}" srcOrd="1" destOrd="0" presId="urn:microsoft.com/office/officeart/2005/8/layout/vList2"/>
    <dgm:cxn modelId="{607974BA-E818-4462-9952-54E39E386A36}" type="presParOf" srcId="{B8DCE23A-0338-4402-8C0D-C5499957AB46}" destId="{2DF9DF17-123B-4DA4-BAE6-1146FBC1797B}" srcOrd="2" destOrd="0" presId="urn:microsoft.com/office/officeart/2005/8/layout/vList2"/>
    <dgm:cxn modelId="{0CE3AF4B-000F-4A6F-9C43-97E8D89DF223}" type="presParOf" srcId="{B8DCE23A-0338-4402-8C0D-C5499957AB46}" destId="{BDEA8C2D-87CE-4915-83F8-ACC025C17858}" srcOrd="3" destOrd="0" presId="urn:microsoft.com/office/officeart/2005/8/layout/vList2"/>
    <dgm:cxn modelId="{D4E1BC7B-9411-45B0-B084-51416A209445}" type="presParOf" srcId="{B8DCE23A-0338-4402-8C0D-C5499957AB46}" destId="{EEAB7D45-0996-4F25-AD92-4131E12F9CF1}" srcOrd="4" destOrd="0" presId="urn:microsoft.com/office/officeart/2005/8/layout/vList2"/>
    <dgm:cxn modelId="{B6ADAB15-A18B-4AFD-BEE6-C08B86A0A70A}" type="presParOf" srcId="{B8DCE23A-0338-4402-8C0D-C5499957AB46}" destId="{E1798C10-6204-4B47-AEA6-67E6F6E923C8}" srcOrd="5" destOrd="0" presId="urn:microsoft.com/office/officeart/2005/8/layout/vList2"/>
    <dgm:cxn modelId="{A5D88D91-4DF1-4354-8D75-DEAE97F4468A}" type="presParOf" srcId="{B8DCE23A-0338-4402-8C0D-C5499957AB46}" destId="{334860E8-80C0-4F07-B4BD-65E7AB5ECB2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21CDAF-E4ED-4CF2-A255-C3430F73014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64CF24-4B7C-4E97-9E5E-E759794FA055}">
      <dgm:prSet/>
      <dgm:spPr/>
      <dgm:t>
        <a:bodyPr/>
        <a:lstStyle/>
        <a:p>
          <a:r>
            <a:rPr lang="lt-LT" dirty="0" err="1"/>
            <a:t>Politi</a:t>
          </a:r>
          <a:r>
            <a:rPr lang="en-GB" dirty="0" err="1"/>
            <a:t>cal</a:t>
          </a:r>
          <a:r>
            <a:rPr lang="lt-LT" dirty="0"/>
            <a:t> </a:t>
          </a:r>
          <a:r>
            <a:rPr lang="lt-LT" dirty="0" err="1"/>
            <a:t>aspe</a:t>
          </a:r>
          <a:r>
            <a:rPr lang="en-GB" dirty="0" err="1"/>
            <a:t>ct</a:t>
          </a:r>
          <a:endParaRPr lang="en-US" dirty="0"/>
        </a:p>
      </dgm:t>
    </dgm:pt>
    <dgm:pt modelId="{D83B8605-23AA-42CF-ACE4-084A7B34449A}" type="parTrans" cxnId="{1593CEE9-AB45-4F47-BD10-EE6AFFF7B8F7}">
      <dgm:prSet/>
      <dgm:spPr/>
      <dgm:t>
        <a:bodyPr/>
        <a:lstStyle/>
        <a:p>
          <a:endParaRPr lang="en-US"/>
        </a:p>
      </dgm:t>
    </dgm:pt>
    <dgm:pt modelId="{FF360E89-9F07-4465-8952-830667273BE2}" type="sibTrans" cxnId="{1593CEE9-AB45-4F47-BD10-EE6AFFF7B8F7}">
      <dgm:prSet/>
      <dgm:spPr/>
      <dgm:t>
        <a:bodyPr/>
        <a:lstStyle/>
        <a:p>
          <a:endParaRPr lang="en-US"/>
        </a:p>
      </dgm:t>
    </dgm:pt>
    <dgm:pt modelId="{C10199E6-2B3E-4275-BFD9-F3EB92344CD5}">
      <dgm:prSet/>
      <dgm:spPr/>
      <dgm:t>
        <a:bodyPr/>
        <a:lstStyle/>
        <a:p>
          <a:r>
            <a:rPr lang="en-GB" dirty="0"/>
            <a:t>Psychological aspect</a:t>
          </a:r>
          <a:endParaRPr lang="en-US" dirty="0"/>
        </a:p>
      </dgm:t>
    </dgm:pt>
    <dgm:pt modelId="{3DEB0131-513F-4CF0-BB2E-CB5922A02ABC}" type="parTrans" cxnId="{0EF28144-1ECA-473D-977A-EF0D15138F96}">
      <dgm:prSet/>
      <dgm:spPr/>
      <dgm:t>
        <a:bodyPr/>
        <a:lstStyle/>
        <a:p>
          <a:endParaRPr lang="en-US"/>
        </a:p>
      </dgm:t>
    </dgm:pt>
    <dgm:pt modelId="{0AEE5BA8-95F4-4F45-BBBD-8683CB6921E5}" type="sibTrans" cxnId="{0EF28144-1ECA-473D-977A-EF0D15138F96}">
      <dgm:prSet/>
      <dgm:spPr/>
      <dgm:t>
        <a:bodyPr/>
        <a:lstStyle/>
        <a:p>
          <a:endParaRPr lang="en-US"/>
        </a:p>
      </dgm:t>
    </dgm:pt>
    <dgm:pt modelId="{D2C13B27-2B10-4E1A-9366-8B784081A614}">
      <dgm:prSet/>
      <dgm:spPr/>
      <dgm:t>
        <a:bodyPr/>
        <a:lstStyle/>
        <a:p>
          <a:r>
            <a:rPr lang="en-GB" dirty="0"/>
            <a:t>R</a:t>
          </a:r>
          <a:r>
            <a:rPr lang="lt-LT" dirty="0" err="1"/>
            <a:t>evenge</a:t>
          </a:r>
          <a:r>
            <a:rPr lang="lt-LT" dirty="0"/>
            <a:t> </a:t>
          </a:r>
          <a:r>
            <a:rPr lang="lt-LT" dirty="0" err="1"/>
            <a:t>porn</a:t>
          </a:r>
          <a:endParaRPr lang="en-US" dirty="0"/>
        </a:p>
      </dgm:t>
    </dgm:pt>
    <dgm:pt modelId="{2B1B3541-8E9C-4425-852C-6541BF97C6DF}" type="parTrans" cxnId="{D84C2154-E6E1-41B8-AB54-7C0218BEE43A}">
      <dgm:prSet/>
      <dgm:spPr/>
      <dgm:t>
        <a:bodyPr/>
        <a:lstStyle/>
        <a:p>
          <a:endParaRPr lang="en-US"/>
        </a:p>
      </dgm:t>
    </dgm:pt>
    <dgm:pt modelId="{6C30CE61-99E7-4ED9-A8BA-FA3BB8A4EFE4}" type="sibTrans" cxnId="{D84C2154-E6E1-41B8-AB54-7C0218BEE43A}">
      <dgm:prSet/>
      <dgm:spPr/>
      <dgm:t>
        <a:bodyPr/>
        <a:lstStyle/>
        <a:p>
          <a:endParaRPr lang="en-US"/>
        </a:p>
      </dgm:t>
    </dgm:pt>
    <dgm:pt modelId="{DC83663E-D1F4-4916-A940-85C6B4A7F11C}">
      <dgm:prSet/>
      <dgm:spPr/>
      <dgm:t>
        <a:bodyPr/>
        <a:lstStyle/>
        <a:p>
          <a:r>
            <a:rPr lang="en-GB" dirty="0"/>
            <a:t>Entrenchment of toxic gender stereotypes</a:t>
          </a:r>
          <a:endParaRPr lang="en-US" dirty="0"/>
        </a:p>
      </dgm:t>
    </dgm:pt>
    <dgm:pt modelId="{11F2C014-B669-48D6-9495-C1E54A50B544}" type="parTrans" cxnId="{6BECD2B8-B7C2-4DAC-8FFE-29EDA1CE0175}">
      <dgm:prSet/>
      <dgm:spPr/>
      <dgm:t>
        <a:bodyPr/>
        <a:lstStyle/>
        <a:p>
          <a:endParaRPr lang="en-US"/>
        </a:p>
      </dgm:t>
    </dgm:pt>
    <dgm:pt modelId="{60849EF1-4DA6-4CBB-AB63-ED84BA21B61D}" type="sibTrans" cxnId="{6BECD2B8-B7C2-4DAC-8FFE-29EDA1CE0175}">
      <dgm:prSet/>
      <dgm:spPr/>
      <dgm:t>
        <a:bodyPr/>
        <a:lstStyle/>
        <a:p>
          <a:endParaRPr lang="en-US"/>
        </a:p>
      </dgm:t>
    </dgm:pt>
    <dgm:pt modelId="{7EE1E172-80E5-47E3-8A5D-AB86B7D39C25}" type="pres">
      <dgm:prSet presAssocID="{0721CDAF-E4ED-4CF2-A255-C3430F730148}" presName="linear" presStyleCnt="0">
        <dgm:presLayoutVars>
          <dgm:animLvl val="lvl"/>
          <dgm:resizeHandles val="exact"/>
        </dgm:presLayoutVars>
      </dgm:prSet>
      <dgm:spPr/>
    </dgm:pt>
    <dgm:pt modelId="{4C840FBD-0108-4DF7-82FC-FA56864D22E1}" type="pres">
      <dgm:prSet presAssocID="{C264CF24-4B7C-4E97-9E5E-E759794FA05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ECF8A23-297C-41F2-8135-7C391715407F}" type="pres">
      <dgm:prSet presAssocID="{FF360E89-9F07-4465-8952-830667273BE2}" presName="spacer" presStyleCnt="0"/>
      <dgm:spPr/>
    </dgm:pt>
    <dgm:pt modelId="{106CC4CE-9897-4804-8E80-4B82FF10D6EB}" type="pres">
      <dgm:prSet presAssocID="{C10199E6-2B3E-4275-BFD9-F3EB92344CD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28DEC96-5944-499D-8046-0FBD37F72C71}" type="pres">
      <dgm:prSet presAssocID="{0AEE5BA8-95F4-4F45-BBBD-8683CB6921E5}" presName="spacer" presStyleCnt="0"/>
      <dgm:spPr/>
    </dgm:pt>
    <dgm:pt modelId="{F670CFD6-54CF-428D-8B3A-8A89EDCC39CB}" type="pres">
      <dgm:prSet presAssocID="{D2C13B27-2B10-4E1A-9366-8B784081A61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59EDC5F-E3B0-40AC-A14A-2B339088ADBE}" type="pres">
      <dgm:prSet presAssocID="{6C30CE61-99E7-4ED9-A8BA-FA3BB8A4EFE4}" presName="spacer" presStyleCnt="0"/>
      <dgm:spPr/>
    </dgm:pt>
    <dgm:pt modelId="{98438027-D38B-400C-BC26-4D83E69B7368}" type="pres">
      <dgm:prSet presAssocID="{DC83663E-D1F4-4916-A940-85C6B4A7F11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7582431-1102-4603-9EA5-5D88F208A659}" type="presOf" srcId="{C10199E6-2B3E-4275-BFD9-F3EB92344CD5}" destId="{106CC4CE-9897-4804-8E80-4B82FF10D6EB}" srcOrd="0" destOrd="0" presId="urn:microsoft.com/office/officeart/2005/8/layout/vList2"/>
    <dgm:cxn modelId="{D5AA303E-CF12-4A88-BA04-30611E88ED5D}" type="presOf" srcId="{DC83663E-D1F4-4916-A940-85C6B4A7F11C}" destId="{98438027-D38B-400C-BC26-4D83E69B7368}" srcOrd="0" destOrd="0" presId="urn:microsoft.com/office/officeart/2005/8/layout/vList2"/>
    <dgm:cxn modelId="{F293605C-2875-49D0-B392-58944F499086}" type="presOf" srcId="{C264CF24-4B7C-4E97-9E5E-E759794FA055}" destId="{4C840FBD-0108-4DF7-82FC-FA56864D22E1}" srcOrd="0" destOrd="0" presId="urn:microsoft.com/office/officeart/2005/8/layout/vList2"/>
    <dgm:cxn modelId="{0EF28144-1ECA-473D-977A-EF0D15138F96}" srcId="{0721CDAF-E4ED-4CF2-A255-C3430F730148}" destId="{C10199E6-2B3E-4275-BFD9-F3EB92344CD5}" srcOrd="1" destOrd="0" parTransId="{3DEB0131-513F-4CF0-BB2E-CB5922A02ABC}" sibTransId="{0AEE5BA8-95F4-4F45-BBBD-8683CB6921E5}"/>
    <dgm:cxn modelId="{D84C2154-E6E1-41B8-AB54-7C0218BEE43A}" srcId="{0721CDAF-E4ED-4CF2-A255-C3430F730148}" destId="{D2C13B27-2B10-4E1A-9366-8B784081A614}" srcOrd="2" destOrd="0" parTransId="{2B1B3541-8E9C-4425-852C-6541BF97C6DF}" sibTransId="{6C30CE61-99E7-4ED9-A8BA-FA3BB8A4EFE4}"/>
    <dgm:cxn modelId="{8D96A482-D1EB-4FA8-A7D1-67C3A5B87500}" type="presOf" srcId="{D2C13B27-2B10-4E1A-9366-8B784081A614}" destId="{F670CFD6-54CF-428D-8B3A-8A89EDCC39CB}" srcOrd="0" destOrd="0" presId="urn:microsoft.com/office/officeart/2005/8/layout/vList2"/>
    <dgm:cxn modelId="{8088EE83-FFD5-4C81-89CD-FB814C84BEDF}" type="presOf" srcId="{0721CDAF-E4ED-4CF2-A255-C3430F730148}" destId="{7EE1E172-80E5-47E3-8A5D-AB86B7D39C25}" srcOrd="0" destOrd="0" presId="urn:microsoft.com/office/officeart/2005/8/layout/vList2"/>
    <dgm:cxn modelId="{6BECD2B8-B7C2-4DAC-8FFE-29EDA1CE0175}" srcId="{0721CDAF-E4ED-4CF2-A255-C3430F730148}" destId="{DC83663E-D1F4-4916-A940-85C6B4A7F11C}" srcOrd="3" destOrd="0" parTransId="{11F2C014-B669-48D6-9495-C1E54A50B544}" sibTransId="{60849EF1-4DA6-4CBB-AB63-ED84BA21B61D}"/>
    <dgm:cxn modelId="{1593CEE9-AB45-4F47-BD10-EE6AFFF7B8F7}" srcId="{0721CDAF-E4ED-4CF2-A255-C3430F730148}" destId="{C264CF24-4B7C-4E97-9E5E-E759794FA055}" srcOrd="0" destOrd="0" parTransId="{D83B8605-23AA-42CF-ACE4-084A7B34449A}" sibTransId="{FF360E89-9F07-4465-8952-830667273BE2}"/>
    <dgm:cxn modelId="{F61D0175-1D87-4CB6-B7AC-34D6A425A6E4}" type="presParOf" srcId="{7EE1E172-80E5-47E3-8A5D-AB86B7D39C25}" destId="{4C840FBD-0108-4DF7-82FC-FA56864D22E1}" srcOrd="0" destOrd="0" presId="urn:microsoft.com/office/officeart/2005/8/layout/vList2"/>
    <dgm:cxn modelId="{B9E7EAD6-0709-4CF1-AF9E-21C6C42FAF3E}" type="presParOf" srcId="{7EE1E172-80E5-47E3-8A5D-AB86B7D39C25}" destId="{8ECF8A23-297C-41F2-8135-7C391715407F}" srcOrd="1" destOrd="0" presId="urn:microsoft.com/office/officeart/2005/8/layout/vList2"/>
    <dgm:cxn modelId="{2C213D38-1DFB-4F12-9D94-E273C36A7B12}" type="presParOf" srcId="{7EE1E172-80E5-47E3-8A5D-AB86B7D39C25}" destId="{106CC4CE-9897-4804-8E80-4B82FF10D6EB}" srcOrd="2" destOrd="0" presId="urn:microsoft.com/office/officeart/2005/8/layout/vList2"/>
    <dgm:cxn modelId="{8453793F-6171-4A13-86AF-AE0C190463D1}" type="presParOf" srcId="{7EE1E172-80E5-47E3-8A5D-AB86B7D39C25}" destId="{328DEC96-5944-499D-8046-0FBD37F72C71}" srcOrd="3" destOrd="0" presId="urn:microsoft.com/office/officeart/2005/8/layout/vList2"/>
    <dgm:cxn modelId="{115FD95C-587E-4C6F-9A64-1FD0F91059D5}" type="presParOf" srcId="{7EE1E172-80E5-47E3-8A5D-AB86B7D39C25}" destId="{F670CFD6-54CF-428D-8B3A-8A89EDCC39CB}" srcOrd="4" destOrd="0" presId="urn:microsoft.com/office/officeart/2005/8/layout/vList2"/>
    <dgm:cxn modelId="{7668C3EB-1685-4577-813D-FCFE73EF8805}" type="presParOf" srcId="{7EE1E172-80E5-47E3-8A5D-AB86B7D39C25}" destId="{A59EDC5F-E3B0-40AC-A14A-2B339088ADBE}" srcOrd="5" destOrd="0" presId="urn:microsoft.com/office/officeart/2005/8/layout/vList2"/>
    <dgm:cxn modelId="{BCD23F56-F3DB-49D5-AB79-7281CBD0FFEE}" type="presParOf" srcId="{7EE1E172-80E5-47E3-8A5D-AB86B7D39C25}" destId="{98438027-D38B-400C-BC26-4D83E69B736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7A9276-D0C0-4A3A-A291-14A16A3899EC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368AF6-83EE-476A-A297-4F16B569FB97}">
      <dgm:prSet/>
      <dgm:spPr/>
      <dgm:t>
        <a:bodyPr/>
        <a:lstStyle/>
        <a:p>
          <a:r>
            <a:rPr lang="en-GB" dirty="0"/>
            <a:t>Democratisation of fakes</a:t>
          </a:r>
          <a:endParaRPr lang="en-US" dirty="0"/>
        </a:p>
      </dgm:t>
    </dgm:pt>
    <dgm:pt modelId="{85137233-4914-4B32-B83F-D2710E5BD5F9}" type="parTrans" cxnId="{87E66868-E447-450D-9FAC-98B9B1D23ECD}">
      <dgm:prSet/>
      <dgm:spPr/>
      <dgm:t>
        <a:bodyPr/>
        <a:lstStyle/>
        <a:p>
          <a:endParaRPr lang="en-US"/>
        </a:p>
      </dgm:t>
    </dgm:pt>
    <dgm:pt modelId="{D01A6DA6-8C3D-4E57-AF5E-8FEF14A33ED5}" type="sibTrans" cxnId="{87E66868-E447-450D-9FAC-98B9B1D23ECD}">
      <dgm:prSet/>
      <dgm:spPr/>
      <dgm:t>
        <a:bodyPr/>
        <a:lstStyle/>
        <a:p>
          <a:endParaRPr lang="en-US"/>
        </a:p>
      </dgm:t>
    </dgm:pt>
    <dgm:pt modelId="{79220369-2F1F-4907-9D45-25B21A9D48C0}">
      <dgm:prSet/>
      <dgm:spPr/>
      <dgm:t>
        <a:bodyPr/>
        <a:lstStyle/>
        <a:p>
          <a:r>
            <a:rPr lang="en-GB" dirty="0"/>
            <a:t>Accessibility: of technology and material</a:t>
          </a:r>
          <a:endParaRPr lang="en-US" dirty="0"/>
        </a:p>
      </dgm:t>
    </dgm:pt>
    <dgm:pt modelId="{DB74D0E2-CB6D-4433-A15D-0451E27B3BF6}" type="parTrans" cxnId="{F923A814-8F93-40CD-A9D8-72D8159BF8CB}">
      <dgm:prSet/>
      <dgm:spPr/>
      <dgm:t>
        <a:bodyPr/>
        <a:lstStyle/>
        <a:p>
          <a:endParaRPr lang="en-US"/>
        </a:p>
      </dgm:t>
    </dgm:pt>
    <dgm:pt modelId="{D4077507-F984-495C-A055-258B95B2E293}" type="sibTrans" cxnId="{F923A814-8F93-40CD-A9D8-72D8159BF8CB}">
      <dgm:prSet/>
      <dgm:spPr/>
      <dgm:t>
        <a:bodyPr/>
        <a:lstStyle/>
        <a:p>
          <a:endParaRPr lang="en-US"/>
        </a:p>
      </dgm:t>
    </dgm:pt>
    <dgm:pt modelId="{17048E1A-A7EF-4F54-AAB2-D5AEEB04F893}">
      <dgm:prSet/>
      <dgm:spPr/>
      <dgm:t>
        <a:bodyPr/>
        <a:lstStyle/>
        <a:p>
          <a:r>
            <a:rPr lang="en-GB" dirty="0"/>
            <a:t>Today’s online culture is primarily visual: but seeing is no longer believing!</a:t>
          </a:r>
          <a:endParaRPr lang="en-US" dirty="0"/>
        </a:p>
      </dgm:t>
    </dgm:pt>
    <dgm:pt modelId="{FCA38D06-9856-4CC5-8FBB-A4A8DAED8C88}" type="parTrans" cxnId="{281E1690-2778-4A22-91D6-49628C8E90FA}">
      <dgm:prSet/>
      <dgm:spPr/>
      <dgm:t>
        <a:bodyPr/>
        <a:lstStyle/>
        <a:p>
          <a:endParaRPr lang="en-US"/>
        </a:p>
      </dgm:t>
    </dgm:pt>
    <dgm:pt modelId="{31611503-E1E1-48D8-8A1E-5EE1809D2D0B}" type="sibTrans" cxnId="{281E1690-2778-4A22-91D6-49628C8E90FA}">
      <dgm:prSet/>
      <dgm:spPr/>
      <dgm:t>
        <a:bodyPr/>
        <a:lstStyle/>
        <a:p>
          <a:endParaRPr lang="en-US"/>
        </a:p>
      </dgm:t>
    </dgm:pt>
    <dgm:pt modelId="{40C25053-C71E-4AE4-A2DF-4CB32B1E3D28}">
      <dgm:prSet/>
      <dgm:spPr/>
      <dgm:t>
        <a:bodyPr/>
        <a:lstStyle/>
        <a:p>
          <a:r>
            <a:rPr lang="en-GB" dirty="0"/>
            <a:t>Long-term effect?</a:t>
          </a:r>
          <a:endParaRPr lang="en-US" dirty="0"/>
        </a:p>
      </dgm:t>
    </dgm:pt>
    <dgm:pt modelId="{613D98B9-D246-4EE5-8D49-289336DFE72D}" type="parTrans" cxnId="{E63F19E7-BFBB-42A1-BE2D-05BDD8AA648A}">
      <dgm:prSet/>
      <dgm:spPr/>
      <dgm:t>
        <a:bodyPr/>
        <a:lstStyle/>
        <a:p>
          <a:endParaRPr lang="en-US"/>
        </a:p>
      </dgm:t>
    </dgm:pt>
    <dgm:pt modelId="{98E6F44D-CB5A-4628-94B0-64E46AB26FBE}" type="sibTrans" cxnId="{E63F19E7-BFBB-42A1-BE2D-05BDD8AA648A}">
      <dgm:prSet/>
      <dgm:spPr/>
      <dgm:t>
        <a:bodyPr/>
        <a:lstStyle/>
        <a:p>
          <a:endParaRPr lang="en-US"/>
        </a:p>
      </dgm:t>
    </dgm:pt>
    <dgm:pt modelId="{9CA93E97-7357-41A0-B991-1F1B2197B4E0}" type="pres">
      <dgm:prSet presAssocID="{787A9276-D0C0-4A3A-A291-14A16A3899EC}" presName="matrix" presStyleCnt="0">
        <dgm:presLayoutVars>
          <dgm:chMax val="1"/>
          <dgm:dir/>
          <dgm:resizeHandles val="exact"/>
        </dgm:presLayoutVars>
      </dgm:prSet>
      <dgm:spPr/>
    </dgm:pt>
    <dgm:pt modelId="{571975D6-3A1A-4445-9A67-52A9F5DD3543}" type="pres">
      <dgm:prSet presAssocID="{787A9276-D0C0-4A3A-A291-14A16A3899EC}" presName="diamond" presStyleLbl="bgShp" presStyleIdx="0" presStyleCnt="1"/>
      <dgm:spPr/>
    </dgm:pt>
    <dgm:pt modelId="{98B2A8EC-39A8-4470-86A5-DD72E8D18BDC}" type="pres">
      <dgm:prSet presAssocID="{787A9276-D0C0-4A3A-A291-14A16A3899E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B551BB9-0826-4E1C-B733-EC8759276E5C}" type="pres">
      <dgm:prSet presAssocID="{787A9276-D0C0-4A3A-A291-14A16A3899E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0D687C6-253D-49D7-B0AE-FEA9A05FABB3}" type="pres">
      <dgm:prSet presAssocID="{787A9276-D0C0-4A3A-A291-14A16A3899E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5FC0E0F-80F3-4314-84E0-294F112EFC9D}" type="pres">
      <dgm:prSet presAssocID="{787A9276-D0C0-4A3A-A291-14A16A3899E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923A814-8F93-40CD-A9D8-72D8159BF8CB}" srcId="{787A9276-D0C0-4A3A-A291-14A16A3899EC}" destId="{79220369-2F1F-4907-9D45-25B21A9D48C0}" srcOrd="1" destOrd="0" parTransId="{DB74D0E2-CB6D-4433-A15D-0451E27B3BF6}" sibTransId="{D4077507-F984-495C-A055-258B95B2E293}"/>
    <dgm:cxn modelId="{2836BB2E-2303-4767-B242-F0A14FAC8573}" type="presOf" srcId="{787A9276-D0C0-4A3A-A291-14A16A3899EC}" destId="{9CA93E97-7357-41A0-B991-1F1B2197B4E0}" srcOrd="0" destOrd="0" presId="urn:microsoft.com/office/officeart/2005/8/layout/matrix3"/>
    <dgm:cxn modelId="{A0FBF33E-E7B4-4EBC-94CF-0FDFFA1515BC}" type="presOf" srcId="{79220369-2F1F-4907-9D45-25B21A9D48C0}" destId="{BB551BB9-0826-4E1C-B733-EC8759276E5C}" srcOrd="0" destOrd="0" presId="urn:microsoft.com/office/officeart/2005/8/layout/matrix3"/>
    <dgm:cxn modelId="{87E66868-E447-450D-9FAC-98B9B1D23ECD}" srcId="{787A9276-D0C0-4A3A-A291-14A16A3899EC}" destId="{28368AF6-83EE-476A-A297-4F16B569FB97}" srcOrd="0" destOrd="0" parTransId="{85137233-4914-4B32-B83F-D2710E5BD5F9}" sibTransId="{D01A6DA6-8C3D-4E57-AF5E-8FEF14A33ED5}"/>
    <dgm:cxn modelId="{5E0FB44C-6FE5-445F-90BC-0CAB88801A49}" type="presOf" srcId="{28368AF6-83EE-476A-A297-4F16B569FB97}" destId="{98B2A8EC-39A8-4470-86A5-DD72E8D18BDC}" srcOrd="0" destOrd="0" presId="urn:microsoft.com/office/officeart/2005/8/layout/matrix3"/>
    <dgm:cxn modelId="{281E1690-2778-4A22-91D6-49628C8E90FA}" srcId="{787A9276-D0C0-4A3A-A291-14A16A3899EC}" destId="{17048E1A-A7EF-4F54-AAB2-D5AEEB04F893}" srcOrd="2" destOrd="0" parTransId="{FCA38D06-9856-4CC5-8FBB-A4A8DAED8C88}" sibTransId="{31611503-E1E1-48D8-8A1E-5EE1809D2D0B}"/>
    <dgm:cxn modelId="{E63F19E7-BFBB-42A1-BE2D-05BDD8AA648A}" srcId="{787A9276-D0C0-4A3A-A291-14A16A3899EC}" destId="{40C25053-C71E-4AE4-A2DF-4CB32B1E3D28}" srcOrd="3" destOrd="0" parTransId="{613D98B9-D246-4EE5-8D49-289336DFE72D}" sibTransId="{98E6F44D-CB5A-4628-94B0-64E46AB26FBE}"/>
    <dgm:cxn modelId="{AB3FD0F4-6A44-4084-A75D-F2B2F4ECB84C}" type="presOf" srcId="{17048E1A-A7EF-4F54-AAB2-D5AEEB04F893}" destId="{40D687C6-253D-49D7-B0AE-FEA9A05FABB3}" srcOrd="0" destOrd="0" presId="urn:microsoft.com/office/officeart/2005/8/layout/matrix3"/>
    <dgm:cxn modelId="{CE51E8FC-A846-4440-B044-7152764593D3}" type="presOf" srcId="{40C25053-C71E-4AE4-A2DF-4CB32B1E3D28}" destId="{A5FC0E0F-80F3-4314-84E0-294F112EFC9D}" srcOrd="0" destOrd="0" presId="urn:microsoft.com/office/officeart/2005/8/layout/matrix3"/>
    <dgm:cxn modelId="{B78C706F-0052-4A9B-9831-4B3508BA34B2}" type="presParOf" srcId="{9CA93E97-7357-41A0-B991-1F1B2197B4E0}" destId="{571975D6-3A1A-4445-9A67-52A9F5DD3543}" srcOrd="0" destOrd="0" presId="urn:microsoft.com/office/officeart/2005/8/layout/matrix3"/>
    <dgm:cxn modelId="{AAB2ED41-B46B-4938-9EE4-01878E916DC5}" type="presParOf" srcId="{9CA93E97-7357-41A0-B991-1F1B2197B4E0}" destId="{98B2A8EC-39A8-4470-86A5-DD72E8D18BDC}" srcOrd="1" destOrd="0" presId="urn:microsoft.com/office/officeart/2005/8/layout/matrix3"/>
    <dgm:cxn modelId="{E4394013-DF25-425F-BB3B-0D96B8CC0990}" type="presParOf" srcId="{9CA93E97-7357-41A0-B991-1F1B2197B4E0}" destId="{BB551BB9-0826-4E1C-B733-EC8759276E5C}" srcOrd="2" destOrd="0" presId="urn:microsoft.com/office/officeart/2005/8/layout/matrix3"/>
    <dgm:cxn modelId="{28A539B5-7ED9-4587-9D34-ECDD603E3E1F}" type="presParOf" srcId="{9CA93E97-7357-41A0-B991-1F1B2197B4E0}" destId="{40D687C6-253D-49D7-B0AE-FEA9A05FABB3}" srcOrd="3" destOrd="0" presId="urn:microsoft.com/office/officeart/2005/8/layout/matrix3"/>
    <dgm:cxn modelId="{23411800-E650-4955-9AC7-1445F5AC818E}" type="presParOf" srcId="{9CA93E97-7357-41A0-B991-1F1B2197B4E0}" destId="{A5FC0E0F-80F3-4314-84E0-294F112EFC9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081B8C-C501-4A75-A646-92DD3DF64EA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71492F-9127-4FEC-A491-D9E5A1EE71F0}">
      <dgm:prSet/>
      <dgm:spPr/>
      <dgm:t>
        <a:bodyPr/>
        <a:lstStyle/>
        <a:p>
          <a:r>
            <a:rPr lang="en-GB" dirty="0"/>
            <a:t>‘</a:t>
          </a:r>
          <a:r>
            <a:rPr lang="en-GB" dirty="0" err="1"/>
            <a:t>Infocalypse</a:t>
          </a:r>
          <a:r>
            <a:rPr lang="en-GB" dirty="0"/>
            <a:t>’, a death blow to truth etc.?</a:t>
          </a:r>
          <a:endParaRPr lang="en-US" dirty="0"/>
        </a:p>
      </dgm:t>
    </dgm:pt>
    <dgm:pt modelId="{1B5C0969-052F-42D8-9DBD-94A40A4D4D6D}" type="parTrans" cxnId="{291949C9-71A2-45FA-89E4-D836E9934760}">
      <dgm:prSet/>
      <dgm:spPr/>
      <dgm:t>
        <a:bodyPr/>
        <a:lstStyle/>
        <a:p>
          <a:endParaRPr lang="en-US"/>
        </a:p>
      </dgm:t>
    </dgm:pt>
    <dgm:pt modelId="{5901454E-0BD9-420F-B9B3-66CD55AC5341}" type="sibTrans" cxnId="{291949C9-71A2-45FA-89E4-D836E9934760}">
      <dgm:prSet/>
      <dgm:spPr/>
      <dgm:t>
        <a:bodyPr/>
        <a:lstStyle/>
        <a:p>
          <a:endParaRPr lang="en-US"/>
        </a:p>
      </dgm:t>
    </dgm:pt>
    <dgm:pt modelId="{2D601DB7-2856-4A9E-986E-54EF30D302DB}">
      <dgm:prSet/>
      <dgm:spPr/>
      <dgm:t>
        <a:bodyPr/>
        <a:lstStyle/>
        <a:p>
          <a:r>
            <a:rPr lang="en-GB" dirty="0"/>
            <a:t>A new era of disinformation</a:t>
          </a:r>
          <a:r>
            <a:rPr lang="lt-LT" dirty="0"/>
            <a:t>?</a:t>
          </a:r>
          <a:endParaRPr lang="en-US" dirty="0"/>
        </a:p>
      </dgm:t>
    </dgm:pt>
    <dgm:pt modelId="{79B9F144-5E8B-472A-A58A-46CDD1FF5714}" type="parTrans" cxnId="{41C19465-1C1C-41C4-B98F-2290CACC6F07}">
      <dgm:prSet/>
      <dgm:spPr/>
      <dgm:t>
        <a:bodyPr/>
        <a:lstStyle/>
        <a:p>
          <a:endParaRPr lang="en-US"/>
        </a:p>
      </dgm:t>
    </dgm:pt>
    <dgm:pt modelId="{DD029AD6-713D-4BB9-8031-90857956626C}" type="sibTrans" cxnId="{41C19465-1C1C-41C4-B98F-2290CACC6F07}">
      <dgm:prSet/>
      <dgm:spPr/>
      <dgm:t>
        <a:bodyPr/>
        <a:lstStyle/>
        <a:p>
          <a:endParaRPr lang="en-US"/>
        </a:p>
      </dgm:t>
    </dgm:pt>
    <dgm:pt modelId="{2DE4D79A-25C9-40AC-B537-39C3DA02C088}">
      <dgm:prSet/>
      <dgm:spPr/>
      <dgm:t>
        <a:bodyPr/>
        <a:lstStyle/>
        <a:p>
          <a:r>
            <a:rPr lang="en-GB" dirty="0"/>
            <a:t>Loss of trust</a:t>
          </a:r>
          <a:r>
            <a:rPr lang="lt-LT" dirty="0"/>
            <a:t>?</a:t>
          </a:r>
          <a:endParaRPr lang="en-US" dirty="0"/>
        </a:p>
      </dgm:t>
    </dgm:pt>
    <dgm:pt modelId="{B8686B88-5482-4F77-980E-EB8CB5B08E14}" type="parTrans" cxnId="{3DCD73B3-6B8B-43C4-85D3-740ADF9D25D6}">
      <dgm:prSet/>
      <dgm:spPr/>
      <dgm:t>
        <a:bodyPr/>
        <a:lstStyle/>
        <a:p>
          <a:endParaRPr lang="en-US"/>
        </a:p>
      </dgm:t>
    </dgm:pt>
    <dgm:pt modelId="{4297837B-04A5-4D8C-9EA0-D2AA951C5C56}" type="sibTrans" cxnId="{3DCD73B3-6B8B-43C4-85D3-740ADF9D25D6}">
      <dgm:prSet/>
      <dgm:spPr/>
      <dgm:t>
        <a:bodyPr/>
        <a:lstStyle/>
        <a:p>
          <a:endParaRPr lang="en-US"/>
        </a:p>
      </dgm:t>
    </dgm:pt>
    <dgm:pt modelId="{5AB21302-2C06-4CCA-8F0C-714237B31A30}">
      <dgm:prSet/>
      <dgm:spPr/>
      <dgm:t>
        <a:bodyPr/>
        <a:lstStyle/>
        <a:p>
          <a:r>
            <a:rPr lang="en-GB" dirty="0"/>
            <a:t>Epistemic (knowledge) anarchy</a:t>
          </a:r>
          <a:endParaRPr lang="en-US" dirty="0"/>
        </a:p>
      </dgm:t>
    </dgm:pt>
    <dgm:pt modelId="{AECDB0BD-9ECD-4A85-866B-56D9D57FC870}" type="parTrans" cxnId="{CF9C4C4E-561F-448B-8AED-A2957CC3287A}">
      <dgm:prSet/>
      <dgm:spPr/>
      <dgm:t>
        <a:bodyPr/>
        <a:lstStyle/>
        <a:p>
          <a:endParaRPr lang="en-US"/>
        </a:p>
      </dgm:t>
    </dgm:pt>
    <dgm:pt modelId="{3D04B909-4F2A-4370-99D1-A1704F3A4181}" type="sibTrans" cxnId="{CF9C4C4E-561F-448B-8AED-A2957CC3287A}">
      <dgm:prSet/>
      <dgm:spPr/>
      <dgm:t>
        <a:bodyPr/>
        <a:lstStyle/>
        <a:p>
          <a:endParaRPr lang="en-US"/>
        </a:p>
      </dgm:t>
    </dgm:pt>
    <dgm:pt modelId="{4CBE90BF-071E-4AED-95C4-09104597FCC9}" type="pres">
      <dgm:prSet presAssocID="{9D081B8C-C501-4A75-A646-92DD3DF64EAC}" presName="outerComposite" presStyleCnt="0">
        <dgm:presLayoutVars>
          <dgm:chMax val="5"/>
          <dgm:dir/>
          <dgm:resizeHandles val="exact"/>
        </dgm:presLayoutVars>
      </dgm:prSet>
      <dgm:spPr/>
    </dgm:pt>
    <dgm:pt modelId="{6CCF1862-F5EA-4F79-9CEA-318CAB0AFF7B}" type="pres">
      <dgm:prSet presAssocID="{9D081B8C-C501-4A75-A646-92DD3DF64EAC}" presName="dummyMaxCanvas" presStyleCnt="0">
        <dgm:presLayoutVars/>
      </dgm:prSet>
      <dgm:spPr/>
    </dgm:pt>
    <dgm:pt modelId="{EB8643DF-EF32-4F32-B2EA-D54F4572A6A1}" type="pres">
      <dgm:prSet presAssocID="{9D081B8C-C501-4A75-A646-92DD3DF64EAC}" presName="FourNodes_1" presStyleLbl="node1" presStyleIdx="0" presStyleCnt="4">
        <dgm:presLayoutVars>
          <dgm:bulletEnabled val="1"/>
        </dgm:presLayoutVars>
      </dgm:prSet>
      <dgm:spPr/>
    </dgm:pt>
    <dgm:pt modelId="{9FC3C537-84B6-4E29-AEA9-E335E904E27E}" type="pres">
      <dgm:prSet presAssocID="{9D081B8C-C501-4A75-A646-92DD3DF64EAC}" presName="FourNodes_2" presStyleLbl="node1" presStyleIdx="1" presStyleCnt="4">
        <dgm:presLayoutVars>
          <dgm:bulletEnabled val="1"/>
        </dgm:presLayoutVars>
      </dgm:prSet>
      <dgm:spPr/>
    </dgm:pt>
    <dgm:pt modelId="{B1016046-14B8-4075-8783-02D47644EAF6}" type="pres">
      <dgm:prSet presAssocID="{9D081B8C-C501-4A75-A646-92DD3DF64EAC}" presName="FourNodes_3" presStyleLbl="node1" presStyleIdx="2" presStyleCnt="4">
        <dgm:presLayoutVars>
          <dgm:bulletEnabled val="1"/>
        </dgm:presLayoutVars>
      </dgm:prSet>
      <dgm:spPr/>
    </dgm:pt>
    <dgm:pt modelId="{DC269158-623E-436F-AF47-C58043D37881}" type="pres">
      <dgm:prSet presAssocID="{9D081B8C-C501-4A75-A646-92DD3DF64EAC}" presName="FourNodes_4" presStyleLbl="node1" presStyleIdx="3" presStyleCnt="4">
        <dgm:presLayoutVars>
          <dgm:bulletEnabled val="1"/>
        </dgm:presLayoutVars>
      </dgm:prSet>
      <dgm:spPr/>
    </dgm:pt>
    <dgm:pt modelId="{9829ABF1-F53B-46E2-A240-8B9CE6A8978A}" type="pres">
      <dgm:prSet presAssocID="{9D081B8C-C501-4A75-A646-92DD3DF64EAC}" presName="FourConn_1-2" presStyleLbl="fgAccFollowNode1" presStyleIdx="0" presStyleCnt="3">
        <dgm:presLayoutVars>
          <dgm:bulletEnabled val="1"/>
        </dgm:presLayoutVars>
      </dgm:prSet>
      <dgm:spPr/>
    </dgm:pt>
    <dgm:pt modelId="{5E8B3D4F-2DF2-4D2B-9F3C-888A1E4844A5}" type="pres">
      <dgm:prSet presAssocID="{9D081B8C-C501-4A75-A646-92DD3DF64EAC}" presName="FourConn_2-3" presStyleLbl="fgAccFollowNode1" presStyleIdx="1" presStyleCnt="3">
        <dgm:presLayoutVars>
          <dgm:bulletEnabled val="1"/>
        </dgm:presLayoutVars>
      </dgm:prSet>
      <dgm:spPr/>
    </dgm:pt>
    <dgm:pt modelId="{C9AA8DD4-254E-4B7A-97C8-F275DDFBE3FE}" type="pres">
      <dgm:prSet presAssocID="{9D081B8C-C501-4A75-A646-92DD3DF64EAC}" presName="FourConn_3-4" presStyleLbl="fgAccFollowNode1" presStyleIdx="2" presStyleCnt="3">
        <dgm:presLayoutVars>
          <dgm:bulletEnabled val="1"/>
        </dgm:presLayoutVars>
      </dgm:prSet>
      <dgm:spPr/>
    </dgm:pt>
    <dgm:pt modelId="{7763032B-7B8C-4388-BF7B-27F0377149A6}" type="pres">
      <dgm:prSet presAssocID="{9D081B8C-C501-4A75-A646-92DD3DF64EAC}" presName="FourNodes_1_text" presStyleLbl="node1" presStyleIdx="3" presStyleCnt="4">
        <dgm:presLayoutVars>
          <dgm:bulletEnabled val="1"/>
        </dgm:presLayoutVars>
      </dgm:prSet>
      <dgm:spPr/>
    </dgm:pt>
    <dgm:pt modelId="{1F4EEC7A-AD96-4D96-8124-1A014F6BF539}" type="pres">
      <dgm:prSet presAssocID="{9D081B8C-C501-4A75-A646-92DD3DF64EAC}" presName="FourNodes_2_text" presStyleLbl="node1" presStyleIdx="3" presStyleCnt="4">
        <dgm:presLayoutVars>
          <dgm:bulletEnabled val="1"/>
        </dgm:presLayoutVars>
      </dgm:prSet>
      <dgm:spPr/>
    </dgm:pt>
    <dgm:pt modelId="{643C4C54-E49D-4C9F-BB4E-8FD6C2B65206}" type="pres">
      <dgm:prSet presAssocID="{9D081B8C-C501-4A75-A646-92DD3DF64EAC}" presName="FourNodes_3_text" presStyleLbl="node1" presStyleIdx="3" presStyleCnt="4">
        <dgm:presLayoutVars>
          <dgm:bulletEnabled val="1"/>
        </dgm:presLayoutVars>
      </dgm:prSet>
      <dgm:spPr/>
    </dgm:pt>
    <dgm:pt modelId="{A119BEB1-ECB8-489F-9B67-707891D467A4}" type="pres">
      <dgm:prSet presAssocID="{9D081B8C-C501-4A75-A646-92DD3DF64EA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3F53320-B730-41CE-A32F-8E20ACB284D0}" type="presOf" srcId="{4297837B-04A5-4D8C-9EA0-D2AA951C5C56}" destId="{C9AA8DD4-254E-4B7A-97C8-F275DDFBE3FE}" srcOrd="0" destOrd="0" presId="urn:microsoft.com/office/officeart/2005/8/layout/vProcess5"/>
    <dgm:cxn modelId="{D0AE1A27-6A35-48FA-88E4-2CB3A817C920}" type="presOf" srcId="{5AB21302-2C06-4CCA-8F0C-714237B31A30}" destId="{A119BEB1-ECB8-489F-9B67-707891D467A4}" srcOrd="1" destOrd="0" presId="urn:microsoft.com/office/officeart/2005/8/layout/vProcess5"/>
    <dgm:cxn modelId="{D3077729-617D-4D66-BD80-D76BA24E5DE1}" type="presOf" srcId="{5901454E-0BD9-420F-B9B3-66CD55AC5341}" destId="{9829ABF1-F53B-46E2-A240-8B9CE6A8978A}" srcOrd="0" destOrd="0" presId="urn:microsoft.com/office/officeart/2005/8/layout/vProcess5"/>
    <dgm:cxn modelId="{41C19465-1C1C-41C4-B98F-2290CACC6F07}" srcId="{9D081B8C-C501-4A75-A646-92DD3DF64EAC}" destId="{2D601DB7-2856-4A9E-986E-54EF30D302DB}" srcOrd="1" destOrd="0" parTransId="{79B9F144-5E8B-472A-A58A-46CDD1FF5714}" sibTransId="{DD029AD6-713D-4BB9-8031-90857956626C}"/>
    <dgm:cxn modelId="{12F7556D-9E67-43E6-87AF-FBACD33C3355}" type="presOf" srcId="{C971492F-9127-4FEC-A491-D9E5A1EE71F0}" destId="{7763032B-7B8C-4388-BF7B-27F0377149A6}" srcOrd="1" destOrd="0" presId="urn:microsoft.com/office/officeart/2005/8/layout/vProcess5"/>
    <dgm:cxn modelId="{CF9C4C4E-561F-448B-8AED-A2957CC3287A}" srcId="{9D081B8C-C501-4A75-A646-92DD3DF64EAC}" destId="{5AB21302-2C06-4CCA-8F0C-714237B31A30}" srcOrd="3" destOrd="0" parTransId="{AECDB0BD-9ECD-4A85-866B-56D9D57FC870}" sibTransId="{3D04B909-4F2A-4370-99D1-A1704F3A4181}"/>
    <dgm:cxn modelId="{DCCF9E98-6441-400A-B99A-30D2FE940CB8}" type="presOf" srcId="{C971492F-9127-4FEC-A491-D9E5A1EE71F0}" destId="{EB8643DF-EF32-4F32-B2EA-D54F4572A6A1}" srcOrd="0" destOrd="0" presId="urn:microsoft.com/office/officeart/2005/8/layout/vProcess5"/>
    <dgm:cxn modelId="{DD70D29A-4C4F-405B-8071-DBE9EC69758E}" type="presOf" srcId="{DD029AD6-713D-4BB9-8031-90857956626C}" destId="{5E8B3D4F-2DF2-4D2B-9F3C-888A1E4844A5}" srcOrd="0" destOrd="0" presId="urn:microsoft.com/office/officeart/2005/8/layout/vProcess5"/>
    <dgm:cxn modelId="{A5C4B6A3-0596-4D33-8412-A90BA64D3739}" type="presOf" srcId="{5AB21302-2C06-4CCA-8F0C-714237B31A30}" destId="{DC269158-623E-436F-AF47-C58043D37881}" srcOrd="0" destOrd="0" presId="urn:microsoft.com/office/officeart/2005/8/layout/vProcess5"/>
    <dgm:cxn modelId="{0A7449A4-F905-45E3-B1BC-EBE5B58793D0}" type="presOf" srcId="{2D601DB7-2856-4A9E-986E-54EF30D302DB}" destId="{1F4EEC7A-AD96-4D96-8124-1A014F6BF539}" srcOrd="1" destOrd="0" presId="urn:microsoft.com/office/officeart/2005/8/layout/vProcess5"/>
    <dgm:cxn modelId="{3DCD73B3-6B8B-43C4-85D3-740ADF9D25D6}" srcId="{9D081B8C-C501-4A75-A646-92DD3DF64EAC}" destId="{2DE4D79A-25C9-40AC-B537-39C3DA02C088}" srcOrd="2" destOrd="0" parTransId="{B8686B88-5482-4F77-980E-EB8CB5B08E14}" sibTransId="{4297837B-04A5-4D8C-9EA0-D2AA951C5C56}"/>
    <dgm:cxn modelId="{1D5979B7-CDEB-4400-A62D-AD95318E12CD}" type="presOf" srcId="{2DE4D79A-25C9-40AC-B537-39C3DA02C088}" destId="{643C4C54-E49D-4C9F-BB4E-8FD6C2B65206}" srcOrd="1" destOrd="0" presId="urn:microsoft.com/office/officeart/2005/8/layout/vProcess5"/>
    <dgm:cxn modelId="{63E898C3-9082-490E-8BCE-9C388558BF68}" type="presOf" srcId="{2D601DB7-2856-4A9E-986E-54EF30D302DB}" destId="{9FC3C537-84B6-4E29-AEA9-E335E904E27E}" srcOrd="0" destOrd="0" presId="urn:microsoft.com/office/officeart/2005/8/layout/vProcess5"/>
    <dgm:cxn modelId="{02D211C9-4375-47AF-9DF8-D67C4EA4B02E}" type="presOf" srcId="{2DE4D79A-25C9-40AC-B537-39C3DA02C088}" destId="{B1016046-14B8-4075-8783-02D47644EAF6}" srcOrd="0" destOrd="0" presId="urn:microsoft.com/office/officeart/2005/8/layout/vProcess5"/>
    <dgm:cxn modelId="{291949C9-71A2-45FA-89E4-D836E9934760}" srcId="{9D081B8C-C501-4A75-A646-92DD3DF64EAC}" destId="{C971492F-9127-4FEC-A491-D9E5A1EE71F0}" srcOrd="0" destOrd="0" parTransId="{1B5C0969-052F-42D8-9DBD-94A40A4D4D6D}" sibTransId="{5901454E-0BD9-420F-B9B3-66CD55AC5341}"/>
    <dgm:cxn modelId="{7E1497FB-E783-4D13-8B79-7F265217EAE3}" type="presOf" srcId="{9D081B8C-C501-4A75-A646-92DD3DF64EAC}" destId="{4CBE90BF-071E-4AED-95C4-09104597FCC9}" srcOrd="0" destOrd="0" presId="urn:microsoft.com/office/officeart/2005/8/layout/vProcess5"/>
    <dgm:cxn modelId="{FB841AC3-9CC7-469A-9B00-678F5457CCD4}" type="presParOf" srcId="{4CBE90BF-071E-4AED-95C4-09104597FCC9}" destId="{6CCF1862-F5EA-4F79-9CEA-318CAB0AFF7B}" srcOrd="0" destOrd="0" presId="urn:microsoft.com/office/officeart/2005/8/layout/vProcess5"/>
    <dgm:cxn modelId="{DBBB6725-CAE1-4C60-87CA-E69E74694D69}" type="presParOf" srcId="{4CBE90BF-071E-4AED-95C4-09104597FCC9}" destId="{EB8643DF-EF32-4F32-B2EA-D54F4572A6A1}" srcOrd="1" destOrd="0" presId="urn:microsoft.com/office/officeart/2005/8/layout/vProcess5"/>
    <dgm:cxn modelId="{AB4148A6-4E63-4F37-BCBD-E5BD8628C60C}" type="presParOf" srcId="{4CBE90BF-071E-4AED-95C4-09104597FCC9}" destId="{9FC3C537-84B6-4E29-AEA9-E335E904E27E}" srcOrd="2" destOrd="0" presId="urn:microsoft.com/office/officeart/2005/8/layout/vProcess5"/>
    <dgm:cxn modelId="{6AAD5007-52E6-4C41-9853-349D491BC1FD}" type="presParOf" srcId="{4CBE90BF-071E-4AED-95C4-09104597FCC9}" destId="{B1016046-14B8-4075-8783-02D47644EAF6}" srcOrd="3" destOrd="0" presId="urn:microsoft.com/office/officeart/2005/8/layout/vProcess5"/>
    <dgm:cxn modelId="{5C844C8E-3879-4D01-B29B-6F35BBADDF74}" type="presParOf" srcId="{4CBE90BF-071E-4AED-95C4-09104597FCC9}" destId="{DC269158-623E-436F-AF47-C58043D37881}" srcOrd="4" destOrd="0" presId="urn:microsoft.com/office/officeart/2005/8/layout/vProcess5"/>
    <dgm:cxn modelId="{BADBAA86-BE8E-4AA8-ACC1-DB2855220D72}" type="presParOf" srcId="{4CBE90BF-071E-4AED-95C4-09104597FCC9}" destId="{9829ABF1-F53B-46E2-A240-8B9CE6A8978A}" srcOrd="5" destOrd="0" presId="urn:microsoft.com/office/officeart/2005/8/layout/vProcess5"/>
    <dgm:cxn modelId="{56A79D56-4F91-484A-B871-16D88B547277}" type="presParOf" srcId="{4CBE90BF-071E-4AED-95C4-09104597FCC9}" destId="{5E8B3D4F-2DF2-4D2B-9F3C-888A1E4844A5}" srcOrd="6" destOrd="0" presId="urn:microsoft.com/office/officeart/2005/8/layout/vProcess5"/>
    <dgm:cxn modelId="{986C558E-C4B4-4CFF-8C5A-BD7A5E465B6F}" type="presParOf" srcId="{4CBE90BF-071E-4AED-95C4-09104597FCC9}" destId="{C9AA8DD4-254E-4B7A-97C8-F275DDFBE3FE}" srcOrd="7" destOrd="0" presId="urn:microsoft.com/office/officeart/2005/8/layout/vProcess5"/>
    <dgm:cxn modelId="{CDB95623-AFFE-4740-9048-3729E5AE6B11}" type="presParOf" srcId="{4CBE90BF-071E-4AED-95C4-09104597FCC9}" destId="{7763032B-7B8C-4388-BF7B-27F0377149A6}" srcOrd="8" destOrd="0" presId="urn:microsoft.com/office/officeart/2005/8/layout/vProcess5"/>
    <dgm:cxn modelId="{3B9641E1-DE3A-46D8-B305-119169BBD821}" type="presParOf" srcId="{4CBE90BF-071E-4AED-95C4-09104597FCC9}" destId="{1F4EEC7A-AD96-4D96-8124-1A014F6BF539}" srcOrd="9" destOrd="0" presId="urn:microsoft.com/office/officeart/2005/8/layout/vProcess5"/>
    <dgm:cxn modelId="{9B7D6046-3418-4339-B8CA-162C250D4B8D}" type="presParOf" srcId="{4CBE90BF-071E-4AED-95C4-09104597FCC9}" destId="{643C4C54-E49D-4C9F-BB4E-8FD6C2B65206}" srcOrd="10" destOrd="0" presId="urn:microsoft.com/office/officeart/2005/8/layout/vProcess5"/>
    <dgm:cxn modelId="{7DC4DD4A-E70D-4F1D-8E16-F8897CCE5E8B}" type="presParOf" srcId="{4CBE90BF-071E-4AED-95C4-09104597FCC9}" destId="{A119BEB1-ECB8-489F-9B67-707891D467A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10D92-F4C0-4705-84B5-B429A90E7133}">
      <dsp:nvSpPr>
        <dsp:cNvPr id="0" name=""/>
        <dsp:cNvSpPr/>
      </dsp:nvSpPr>
      <dsp:spPr>
        <a:xfrm>
          <a:off x="730378" y="0"/>
          <a:ext cx="5121798" cy="512179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0A7BA-9014-4BF0-8926-BB472D01EF7D}">
      <dsp:nvSpPr>
        <dsp:cNvPr id="0" name=""/>
        <dsp:cNvSpPr/>
      </dsp:nvSpPr>
      <dsp:spPr>
        <a:xfrm>
          <a:off x="1216949" y="486570"/>
          <a:ext cx="1997501" cy="19975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 portmanteau of ‘deep learning’ and ‘fake’</a:t>
          </a:r>
          <a:endParaRPr lang="en-US" sz="2100" kern="1200" dirty="0"/>
        </a:p>
      </dsp:txBody>
      <dsp:txXfrm>
        <a:off x="1314459" y="584080"/>
        <a:ext cx="1802481" cy="1802481"/>
      </dsp:txXfrm>
    </dsp:sp>
    <dsp:sp modelId="{348FE6DC-E69D-40B1-A8A9-51C887CD9F05}">
      <dsp:nvSpPr>
        <dsp:cNvPr id="0" name=""/>
        <dsp:cNvSpPr/>
      </dsp:nvSpPr>
      <dsp:spPr>
        <a:xfrm>
          <a:off x="3368104" y="486570"/>
          <a:ext cx="1997501" cy="19975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Generative Adversarial Network (GAN) – </a:t>
          </a:r>
          <a:endParaRPr lang="en-US" sz="2100" kern="1200" dirty="0"/>
        </a:p>
      </dsp:txBody>
      <dsp:txXfrm>
        <a:off x="3465614" y="584080"/>
        <a:ext cx="1802481" cy="1802481"/>
      </dsp:txXfrm>
    </dsp:sp>
    <dsp:sp modelId="{C9095D54-8542-4087-A046-70C000E0FFD1}">
      <dsp:nvSpPr>
        <dsp:cNvPr id="0" name=""/>
        <dsp:cNvSpPr/>
      </dsp:nvSpPr>
      <dsp:spPr>
        <a:xfrm>
          <a:off x="1216949" y="2637725"/>
          <a:ext cx="1997501" cy="19975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Showing events that never took place</a:t>
          </a:r>
          <a:endParaRPr lang="en-US" sz="2100" kern="1200" dirty="0"/>
        </a:p>
      </dsp:txBody>
      <dsp:txXfrm>
        <a:off x="1314459" y="2735235"/>
        <a:ext cx="1802481" cy="1802481"/>
      </dsp:txXfrm>
    </dsp:sp>
    <dsp:sp modelId="{A28EEC14-BF18-4149-8F7E-5E5C4941196D}">
      <dsp:nvSpPr>
        <dsp:cNvPr id="0" name=""/>
        <dsp:cNvSpPr/>
      </dsp:nvSpPr>
      <dsp:spPr>
        <a:xfrm>
          <a:off x="3368104" y="2637725"/>
          <a:ext cx="1997501" cy="19975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More than 90% of deepfake content is porn</a:t>
          </a:r>
          <a:endParaRPr lang="en-US" sz="2100" kern="1200" dirty="0"/>
        </a:p>
      </dsp:txBody>
      <dsp:txXfrm>
        <a:off x="3465614" y="2735235"/>
        <a:ext cx="1802481" cy="1802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9AB4C-7137-4D47-A7B1-01D83080E3C0}">
      <dsp:nvSpPr>
        <dsp:cNvPr id="0" name=""/>
        <dsp:cNvSpPr/>
      </dsp:nvSpPr>
      <dsp:spPr>
        <a:xfrm>
          <a:off x="0" y="65916"/>
          <a:ext cx="6797675" cy="131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Portraying politicians doing things they did not do</a:t>
          </a:r>
          <a:endParaRPr lang="en-US" sz="3200" kern="1200"/>
        </a:p>
      </dsp:txBody>
      <dsp:txXfrm>
        <a:off x="63968" y="129884"/>
        <a:ext cx="6669739" cy="1182464"/>
      </dsp:txXfrm>
    </dsp:sp>
    <dsp:sp modelId="{2DF9DF17-123B-4DA4-BAE6-1146FBC1797B}">
      <dsp:nvSpPr>
        <dsp:cNvPr id="0" name=""/>
        <dsp:cNvSpPr/>
      </dsp:nvSpPr>
      <dsp:spPr>
        <a:xfrm>
          <a:off x="0" y="1468476"/>
          <a:ext cx="6797675" cy="1310400"/>
        </a:xfrm>
        <a:prstGeom prst="roundRect">
          <a:avLst/>
        </a:prstGeom>
        <a:solidFill>
          <a:schemeClr val="accent2">
            <a:hueOff val="-495988"/>
            <a:satOff val="-3507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Liar’s dividend</a:t>
          </a:r>
          <a:endParaRPr lang="en-US" sz="3200" kern="1200"/>
        </a:p>
      </dsp:txBody>
      <dsp:txXfrm>
        <a:off x="63968" y="1532444"/>
        <a:ext cx="6669739" cy="1182464"/>
      </dsp:txXfrm>
    </dsp:sp>
    <dsp:sp modelId="{EEAB7D45-0996-4F25-AD92-4131E12F9CF1}">
      <dsp:nvSpPr>
        <dsp:cNvPr id="0" name=""/>
        <dsp:cNvSpPr/>
      </dsp:nvSpPr>
      <dsp:spPr>
        <a:xfrm>
          <a:off x="0" y="2871036"/>
          <a:ext cx="6797675" cy="1310400"/>
        </a:xfrm>
        <a:prstGeom prst="roundRect">
          <a:avLst/>
        </a:prstGeom>
        <a:solidFill>
          <a:schemeClr val="accent2">
            <a:hueOff val="-991976"/>
            <a:satOff val="-7015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200" kern="1200"/>
            <a:t>Social engineering</a:t>
          </a:r>
          <a:endParaRPr lang="en-US" sz="3200" kern="1200"/>
        </a:p>
      </dsp:txBody>
      <dsp:txXfrm>
        <a:off x="63968" y="2935004"/>
        <a:ext cx="6669739" cy="1182464"/>
      </dsp:txXfrm>
    </dsp:sp>
    <dsp:sp modelId="{334860E8-80C0-4F07-B4BD-65E7AB5ECB29}">
      <dsp:nvSpPr>
        <dsp:cNvPr id="0" name=""/>
        <dsp:cNvSpPr/>
      </dsp:nvSpPr>
      <dsp:spPr>
        <a:xfrm>
          <a:off x="0" y="4273596"/>
          <a:ext cx="6797675" cy="1310400"/>
        </a:xfrm>
        <a:prstGeom prst="roundRect">
          <a:avLst/>
        </a:prstGeom>
        <a:solidFill>
          <a:schemeClr val="accent2">
            <a:hueOff val="-1487964"/>
            <a:satOff val="-10522"/>
            <a:lumOff val="29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Harassment of activists</a:t>
          </a:r>
          <a:endParaRPr lang="en-US" sz="3200" kern="1200"/>
        </a:p>
      </dsp:txBody>
      <dsp:txXfrm>
        <a:off x="63968" y="4337564"/>
        <a:ext cx="6669739" cy="1182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40FBD-0108-4DF7-82FC-FA56864D22E1}">
      <dsp:nvSpPr>
        <dsp:cNvPr id="0" name=""/>
        <dsp:cNvSpPr/>
      </dsp:nvSpPr>
      <dsp:spPr>
        <a:xfrm>
          <a:off x="0" y="47263"/>
          <a:ext cx="6797675" cy="13175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300" kern="1200" dirty="0" err="1"/>
            <a:t>Politi</a:t>
          </a:r>
          <a:r>
            <a:rPr lang="en-GB" sz="3300" kern="1200" dirty="0" err="1"/>
            <a:t>cal</a:t>
          </a:r>
          <a:r>
            <a:rPr lang="lt-LT" sz="3300" kern="1200" dirty="0"/>
            <a:t> </a:t>
          </a:r>
          <a:r>
            <a:rPr lang="lt-LT" sz="3300" kern="1200" dirty="0" err="1"/>
            <a:t>aspe</a:t>
          </a:r>
          <a:r>
            <a:rPr lang="en-GB" sz="3300" kern="1200" dirty="0" err="1"/>
            <a:t>ct</a:t>
          </a:r>
          <a:endParaRPr lang="en-US" sz="3300" kern="1200" dirty="0"/>
        </a:p>
      </dsp:txBody>
      <dsp:txXfrm>
        <a:off x="64318" y="111581"/>
        <a:ext cx="6669039" cy="1188930"/>
      </dsp:txXfrm>
    </dsp:sp>
    <dsp:sp modelId="{106CC4CE-9897-4804-8E80-4B82FF10D6EB}">
      <dsp:nvSpPr>
        <dsp:cNvPr id="0" name=""/>
        <dsp:cNvSpPr/>
      </dsp:nvSpPr>
      <dsp:spPr>
        <a:xfrm>
          <a:off x="0" y="1459869"/>
          <a:ext cx="6797675" cy="1317566"/>
        </a:xfrm>
        <a:prstGeom prst="roundRect">
          <a:avLst/>
        </a:prstGeom>
        <a:solidFill>
          <a:schemeClr val="accent2">
            <a:hueOff val="-495988"/>
            <a:satOff val="-3507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Psychological aspect</a:t>
          </a:r>
          <a:endParaRPr lang="en-US" sz="3300" kern="1200" dirty="0"/>
        </a:p>
      </dsp:txBody>
      <dsp:txXfrm>
        <a:off x="64318" y="1524187"/>
        <a:ext cx="6669039" cy="1188930"/>
      </dsp:txXfrm>
    </dsp:sp>
    <dsp:sp modelId="{F670CFD6-54CF-428D-8B3A-8A89EDCC39CB}">
      <dsp:nvSpPr>
        <dsp:cNvPr id="0" name=""/>
        <dsp:cNvSpPr/>
      </dsp:nvSpPr>
      <dsp:spPr>
        <a:xfrm>
          <a:off x="0" y="2872476"/>
          <a:ext cx="6797675" cy="1317566"/>
        </a:xfrm>
        <a:prstGeom prst="roundRect">
          <a:avLst/>
        </a:prstGeom>
        <a:solidFill>
          <a:schemeClr val="accent2">
            <a:hueOff val="-991976"/>
            <a:satOff val="-7015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R</a:t>
          </a:r>
          <a:r>
            <a:rPr lang="lt-LT" sz="3300" kern="1200" dirty="0" err="1"/>
            <a:t>evenge</a:t>
          </a:r>
          <a:r>
            <a:rPr lang="lt-LT" sz="3300" kern="1200" dirty="0"/>
            <a:t> </a:t>
          </a:r>
          <a:r>
            <a:rPr lang="lt-LT" sz="3300" kern="1200" dirty="0" err="1"/>
            <a:t>porn</a:t>
          </a:r>
          <a:endParaRPr lang="en-US" sz="3300" kern="1200" dirty="0"/>
        </a:p>
      </dsp:txBody>
      <dsp:txXfrm>
        <a:off x="64318" y="2936794"/>
        <a:ext cx="6669039" cy="1188930"/>
      </dsp:txXfrm>
    </dsp:sp>
    <dsp:sp modelId="{98438027-D38B-400C-BC26-4D83E69B7368}">
      <dsp:nvSpPr>
        <dsp:cNvPr id="0" name=""/>
        <dsp:cNvSpPr/>
      </dsp:nvSpPr>
      <dsp:spPr>
        <a:xfrm>
          <a:off x="0" y="4285082"/>
          <a:ext cx="6797675" cy="1317566"/>
        </a:xfrm>
        <a:prstGeom prst="roundRect">
          <a:avLst/>
        </a:prstGeom>
        <a:solidFill>
          <a:schemeClr val="accent2">
            <a:hueOff val="-1487964"/>
            <a:satOff val="-10522"/>
            <a:lumOff val="29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Entrenchment of toxic gender stereotypes</a:t>
          </a:r>
          <a:endParaRPr lang="en-US" sz="3300" kern="1200" dirty="0"/>
        </a:p>
      </dsp:txBody>
      <dsp:txXfrm>
        <a:off x="64318" y="4349400"/>
        <a:ext cx="6669039" cy="1188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975D6-3A1A-4445-9A67-52A9F5DD3543}">
      <dsp:nvSpPr>
        <dsp:cNvPr id="0" name=""/>
        <dsp:cNvSpPr/>
      </dsp:nvSpPr>
      <dsp:spPr>
        <a:xfrm>
          <a:off x="730378" y="0"/>
          <a:ext cx="5121798" cy="512179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2A8EC-39A8-4470-86A5-DD72E8D18BDC}">
      <dsp:nvSpPr>
        <dsp:cNvPr id="0" name=""/>
        <dsp:cNvSpPr/>
      </dsp:nvSpPr>
      <dsp:spPr>
        <a:xfrm>
          <a:off x="1216949" y="486570"/>
          <a:ext cx="1997501" cy="19975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Democratisation of fakes</a:t>
          </a:r>
          <a:endParaRPr lang="en-US" sz="1600" kern="1200" dirty="0"/>
        </a:p>
      </dsp:txBody>
      <dsp:txXfrm>
        <a:off x="1314459" y="584080"/>
        <a:ext cx="1802481" cy="1802481"/>
      </dsp:txXfrm>
    </dsp:sp>
    <dsp:sp modelId="{BB551BB9-0826-4E1C-B733-EC8759276E5C}">
      <dsp:nvSpPr>
        <dsp:cNvPr id="0" name=""/>
        <dsp:cNvSpPr/>
      </dsp:nvSpPr>
      <dsp:spPr>
        <a:xfrm>
          <a:off x="3368104" y="486570"/>
          <a:ext cx="1997501" cy="19975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Accessibility: of technology and material</a:t>
          </a:r>
          <a:endParaRPr lang="en-US" sz="1600" kern="1200" dirty="0"/>
        </a:p>
      </dsp:txBody>
      <dsp:txXfrm>
        <a:off x="3465614" y="584080"/>
        <a:ext cx="1802481" cy="1802481"/>
      </dsp:txXfrm>
    </dsp:sp>
    <dsp:sp modelId="{40D687C6-253D-49D7-B0AE-FEA9A05FABB3}">
      <dsp:nvSpPr>
        <dsp:cNvPr id="0" name=""/>
        <dsp:cNvSpPr/>
      </dsp:nvSpPr>
      <dsp:spPr>
        <a:xfrm>
          <a:off x="1216949" y="2637725"/>
          <a:ext cx="1997501" cy="19975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Today’s online culture is primarily visual: but seeing is no longer believing!</a:t>
          </a:r>
          <a:endParaRPr lang="en-US" sz="1600" kern="1200" dirty="0"/>
        </a:p>
      </dsp:txBody>
      <dsp:txXfrm>
        <a:off x="1314459" y="2735235"/>
        <a:ext cx="1802481" cy="1802481"/>
      </dsp:txXfrm>
    </dsp:sp>
    <dsp:sp modelId="{A5FC0E0F-80F3-4314-84E0-294F112EFC9D}">
      <dsp:nvSpPr>
        <dsp:cNvPr id="0" name=""/>
        <dsp:cNvSpPr/>
      </dsp:nvSpPr>
      <dsp:spPr>
        <a:xfrm>
          <a:off x="3368104" y="2637725"/>
          <a:ext cx="1997501" cy="19975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Long-term effect?</a:t>
          </a:r>
          <a:endParaRPr lang="en-US" sz="1600" kern="1200" dirty="0"/>
        </a:p>
      </dsp:txBody>
      <dsp:txXfrm>
        <a:off x="3465614" y="2735235"/>
        <a:ext cx="1802481" cy="1802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643DF-EF32-4F32-B2EA-D54F4572A6A1}">
      <dsp:nvSpPr>
        <dsp:cNvPr id="0" name=""/>
        <dsp:cNvSpPr/>
      </dsp:nvSpPr>
      <dsp:spPr>
        <a:xfrm>
          <a:off x="0" y="0"/>
          <a:ext cx="7924800" cy="7834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‘</a:t>
          </a:r>
          <a:r>
            <a:rPr lang="en-GB" sz="2800" kern="1200" dirty="0" err="1"/>
            <a:t>Infocalypse</a:t>
          </a:r>
          <a:r>
            <a:rPr lang="en-GB" sz="2800" kern="1200" dirty="0"/>
            <a:t>’, a death blow to truth etc.?</a:t>
          </a:r>
          <a:endParaRPr lang="en-US" sz="2800" kern="1200" dirty="0"/>
        </a:p>
      </dsp:txBody>
      <dsp:txXfrm>
        <a:off x="22946" y="22946"/>
        <a:ext cx="7013196" cy="737557"/>
      </dsp:txXfrm>
    </dsp:sp>
    <dsp:sp modelId="{9FC3C537-84B6-4E29-AEA9-E335E904E27E}">
      <dsp:nvSpPr>
        <dsp:cNvPr id="0" name=""/>
        <dsp:cNvSpPr/>
      </dsp:nvSpPr>
      <dsp:spPr>
        <a:xfrm>
          <a:off x="663701" y="925894"/>
          <a:ext cx="7924800" cy="783449"/>
        </a:xfrm>
        <a:prstGeom prst="roundRect">
          <a:avLst>
            <a:gd name="adj" fmla="val 10000"/>
          </a:avLst>
        </a:prstGeom>
        <a:solidFill>
          <a:schemeClr val="accent2">
            <a:hueOff val="-495988"/>
            <a:satOff val="-3507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 new era of disinformation</a:t>
          </a:r>
          <a:r>
            <a:rPr lang="lt-LT" sz="2800" kern="1200" dirty="0"/>
            <a:t>?</a:t>
          </a:r>
          <a:endParaRPr lang="en-US" sz="2800" kern="1200" dirty="0"/>
        </a:p>
      </dsp:txBody>
      <dsp:txXfrm>
        <a:off x="686647" y="948840"/>
        <a:ext cx="6705963" cy="737557"/>
      </dsp:txXfrm>
    </dsp:sp>
    <dsp:sp modelId="{B1016046-14B8-4075-8783-02D47644EAF6}">
      <dsp:nvSpPr>
        <dsp:cNvPr id="0" name=""/>
        <dsp:cNvSpPr/>
      </dsp:nvSpPr>
      <dsp:spPr>
        <a:xfrm>
          <a:off x="1317498" y="1851789"/>
          <a:ext cx="7924800" cy="783449"/>
        </a:xfrm>
        <a:prstGeom prst="roundRect">
          <a:avLst>
            <a:gd name="adj" fmla="val 10000"/>
          </a:avLst>
        </a:prstGeom>
        <a:solidFill>
          <a:schemeClr val="accent2">
            <a:hueOff val="-991976"/>
            <a:satOff val="-7015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Loss of trust</a:t>
          </a:r>
          <a:r>
            <a:rPr lang="lt-LT" sz="2800" kern="1200" dirty="0"/>
            <a:t>?</a:t>
          </a:r>
          <a:endParaRPr lang="en-US" sz="2800" kern="1200" dirty="0"/>
        </a:p>
      </dsp:txBody>
      <dsp:txXfrm>
        <a:off x="1340444" y="1874735"/>
        <a:ext cx="6715869" cy="737557"/>
      </dsp:txXfrm>
    </dsp:sp>
    <dsp:sp modelId="{DC269158-623E-436F-AF47-C58043D37881}">
      <dsp:nvSpPr>
        <dsp:cNvPr id="0" name=""/>
        <dsp:cNvSpPr/>
      </dsp:nvSpPr>
      <dsp:spPr>
        <a:xfrm>
          <a:off x="1981200" y="2777683"/>
          <a:ext cx="7924800" cy="783449"/>
        </a:xfrm>
        <a:prstGeom prst="roundRect">
          <a:avLst>
            <a:gd name="adj" fmla="val 10000"/>
          </a:avLst>
        </a:prstGeom>
        <a:solidFill>
          <a:schemeClr val="accent2">
            <a:hueOff val="-1487964"/>
            <a:satOff val="-10522"/>
            <a:lumOff val="29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Epistemic (knowledge) anarchy</a:t>
          </a:r>
          <a:endParaRPr lang="en-US" sz="2800" kern="1200" dirty="0"/>
        </a:p>
      </dsp:txBody>
      <dsp:txXfrm>
        <a:off x="2004146" y="2800629"/>
        <a:ext cx="6705963" cy="737557"/>
      </dsp:txXfrm>
    </dsp:sp>
    <dsp:sp modelId="{9829ABF1-F53B-46E2-A240-8B9CE6A8978A}">
      <dsp:nvSpPr>
        <dsp:cNvPr id="0" name=""/>
        <dsp:cNvSpPr/>
      </dsp:nvSpPr>
      <dsp:spPr>
        <a:xfrm>
          <a:off x="7415557" y="600050"/>
          <a:ext cx="509242" cy="5092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530136" y="600050"/>
        <a:ext cx="280084" cy="383205"/>
      </dsp:txXfrm>
    </dsp:sp>
    <dsp:sp modelId="{5E8B3D4F-2DF2-4D2B-9F3C-888A1E4844A5}">
      <dsp:nvSpPr>
        <dsp:cNvPr id="0" name=""/>
        <dsp:cNvSpPr/>
      </dsp:nvSpPr>
      <dsp:spPr>
        <a:xfrm>
          <a:off x="8079259" y="1525945"/>
          <a:ext cx="509242" cy="5092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86429"/>
            <a:satOff val="323"/>
            <a:lumOff val="10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86429"/>
              <a:satOff val="323"/>
              <a:lumOff val="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193838" y="1525945"/>
        <a:ext cx="280084" cy="383205"/>
      </dsp:txXfrm>
    </dsp:sp>
    <dsp:sp modelId="{C9AA8DD4-254E-4B7A-97C8-F275DDFBE3FE}">
      <dsp:nvSpPr>
        <dsp:cNvPr id="0" name=""/>
        <dsp:cNvSpPr/>
      </dsp:nvSpPr>
      <dsp:spPr>
        <a:xfrm>
          <a:off x="8733055" y="2451840"/>
          <a:ext cx="509242" cy="5092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72857"/>
            <a:satOff val="645"/>
            <a:lumOff val="21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772857"/>
              <a:satOff val="645"/>
              <a:lumOff val="2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847634" y="2451840"/>
        <a:ext cx="280084" cy="383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6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5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0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4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2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8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9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6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1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24" r:id="rId6"/>
    <p:sldLayoutId id="2147483720" r:id="rId7"/>
    <p:sldLayoutId id="2147483721" r:id="rId8"/>
    <p:sldLayoutId id="2147483722" r:id="rId9"/>
    <p:sldLayoutId id="2147483723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Glowing mushrooms in the forest">
            <a:extLst>
              <a:ext uri="{FF2B5EF4-FFF2-40B4-BE49-F238E27FC236}">
                <a16:creationId xmlns:a16="http://schemas.microsoft.com/office/drawing/2014/main" id="{D4CF4F5C-0D3E-4D9C-8961-5BFEA5474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446" b="-1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C8E74-AA29-48A4-B0C0-09A8F3047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7939" y="640080"/>
            <a:ext cx="3659246" cy="2850320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Deepfakes: when seeing is no longer believing</a:t>
            </a:r>
            <a:endParaRPr lang="en-GB" sz="5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F2A8E-6CE1-4115-AC90-F66445D7B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939" y="3812135"/>
            <a:ext cx="3659246" cy="1596655"/>
          </a:xfrm>
        </p:spPr>
        <p:txBody>
          <a:bodyPr>
            <a:normAutofit/>
          </a:bodyPr>
          <a:lstStyle/>
          <a:p>
            <a:r>
              <a:rPr lang="en-GB" sz="1600" dirty="0"/>
              <a:t>Ignas Kalpokas, PhD</a:t>
            </a:r>
          </a:p>
          <a:p>
            <a:r>
              <a:rPr lang="en-GB" sz="1200" dirty="0"/>
              <a:t>Associate Professor, Department of Public Communication, Vytautas Magnus University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17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hat Are Deepfake's Impacts on the Media and Entertainment ...">
            <a:extLst>
              <a:ext uri="{FF2B5EF4-FFF2-40B4-BE49-F238E27FC236}">
                <a16:creationId xmlns:a16="http://schemas.microsoft.com/office/drawing/2014/main" id="{CA3364B6-F980-41DD-BF62-CC5B59267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243" y="905933"/>
            <a:ext cx="8959517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07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D71E6-CFE7-49FB-BCB5-A1F20CF8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5453741" cy="1450757"/>
          </a:xfrm>
        </p:spPr>
        <p:txBody>
          <a:bodyPr>
            <a:normAutofit/>
          </a:bodyPr>
          <a:lstStyle/>
          <a:p>
            <a:endParaRPr lang="en-GB"/>
          </a:p>
        </p:txBody>
      </p:sp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553" y="2267421"/>
            <a:ext cx="4846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7C71C-44CB-41E5-A7F4-80F3E7107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5453739" cy="3461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development of Artificial Intelligence and related technologies brings about a new generation of threats</a:t>
            </a:r>
            <a:endParaRPr lang="lt-LT" dirty="0"/>
          </a:p>
          <a:p>
            <a:endParaRPr lang="lt-LT" dirty="0"/>
          </a:p>
          <a:p>
            <a:pPr lvl="1"/>
            <a:r>
              <a:rPr lang="en-GB" dirty="0"/>
              <a:t>Creation of synthetic photos and videos</a:t>
            </a:r>
            <a:endParaRPr lang="lt-LT" dirty="0"/>
          </a:p>
          <a:p>
            <a:pPr lvl="2"/>
            <a:r>
              <a:rPr lang="en-GB" dirty="0"/>
              <a:t>Artificial content that is increasingly inseparable from the real thing</a:t>
            </a:r>
            <a:endParaRPr lang="lt-LT" dirty="0"/>
          </a:p>
          <a:p>
            <a:pPr lvl="2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50BD5-9A7E-4405-9A2D-910E8D0F4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255" y="1195602"/>
            <a:ext cx="4819748" cy="1397726"/>
          </a:xfrm>
          <a:prstGeom prst="rect">
            <a:avLst/>
          </a:prstGeom>
        </p:spPr>
      </p:pic>
      <p:pic>
        <p:nvPicPr>
          <p:cNvPr id="6" name="Picture 2" descr="https://i.dailymail.co.uk/1s/2019/02/15/19/9873664-6710123-image-a-45_1550258958169.jpg">
            <a:extLst>
              <a:ext uri="{FF2B5EF4-FFF2-40B4-BE49-F238E27FC236}">
                <a16:creationId xmlns:a16="http://schemas.microsoft.com/office/drawing/2014/main" id="{31210C4B-9A40-4D67-A2C9-711E57F5E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5031" y="3428999"/>
            <a:ext cx="2195451" cy="25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.dailymail.co.uk/1s/2019/02/15/19/9873652-6710123-image-a-44_1550258958169.jpg">
            <a:extLst>
              <a:ext uri="{FF2B5EF4-FFF2-40B4-BE49-F238E27FC236}">
                <a16:creationId xmlns:a16="http://schemas.microsoft.com/office/drawing/2014/main" id="{586415F3-E3C4-4406-9225-46C037893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5409" y="3405159"/>
            <a:ext cx="2216177" cy="25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52930-56F4-44F1-8DA5-169CB05FDED5}"/>
              </a:ext>
            </a:extLst>
          </p:cNvPr>
          <p:cNvSpPr txBox="1"/>
          <p:nvPr/>
        </p:nvSpPr>
        <p:spPr>
          <a:xfrm>
            <a:off x="7562850" y="5950281"/>
            <a:ext cx="313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people do not exist!</a:t>
            </a:r>
          </a:p>
        </p:txBody>
      </p:sp>
    </p:spTree>
    <p:extLst>
      <p:ext uri="{BB962C8B-B14F-4D97-AF65-F5344CB8AC3E}">
        <p14:creationId xmlns:p14="http://schemas.microsoft.com/office/powerpoint/2010/main" val="263231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522293-5AF1-44E6-9E65-14FA174F9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629994"/>
              </p:ext>
            </p:extLst>
          </p:nvPr>
        </p:nvGraphicFramePr>
        <p:xfrm>
          <a:off x="2804722" y="616474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40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B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person who is smiling at the camera&#10;&#10;Description automatically generated">
            <a:extLst>
              <a:ext uri="{FF2B5EF4-FFF2-40B4-BE49-F238E27FC236}">
                <a16:creationId xmlns:a16="http://schemas.microsoft.com/office/drawing/2014/main" id="{7850F43B-6DE8-4BC2-9179-FEA72990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67" y="643467"/>
            <a:ext cx="2444707" cy="247565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39724-98A6-4B5A-B171-3EE947677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988" y="650497"/>
            <a:ext cx="2456279" cy="2468623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4CDDDE-98AC-4C85-984C-5ED8DD86C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658" y="650497"/>
            <a:ext cx="2468623" cy="2468623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7C135F1-9DB9-4679-A3D3-EACCFDF80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100" y="3748194"/>
            <a:ext cx="2409840" cy="2471631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9E54A6A5-CEC5-4AA9-B7A4-C821D4CA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543" y="3818714"/>
            <a:ext cx="2401112" cy="240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5B720C32-023F-483B-872E-C02260C2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7669" y="3755224"/>
            <a:ext cx="2464601" cy="24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57034B-AC80-4964-A03D-41450E406596}"/>
              </a:ext>
            </a:extLst>
          </p:cNvPr>
          <p:cNvSpPr txBox="1"/>
          <p:nvPr/>
        </p:nvSpPr>
        <p:spPr>
          <a:xfrm>
            <a:off x="4105225" y="3250168"/>
            <a:ext cx="382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people do not exist either!</a:t>
            </a:r>
          </a:p>
        </p:txBody>
      </p:sp>
    </p:spTree>
    <p:extLst>
      <p:ext uri="{BB962C8B-B14F-4D97-AF65-F5344CB8AC3E}">
        <p14:creationId xmlns:p14="http://schemas.microsoft.com/office/powerpoint/2010/main" val="427824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5DF8417E-23C2-4E90-950D-658843F6FD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01876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58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6244D-9B83-4CDB-9DB1-4E74A207C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Deepfake porn is more than meets the eye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470C99-72DF-439C-B431-C2EF2F2C2F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50290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27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0B8E99-62D2-44FA-A491-88D01876BA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008965"/>
              </p:ext>
            </p:extLst>
          </p:nvPr>
        </p:nvGraphicFramePr>
        <p:xfrm>
          <a:off x="2804722" y="76829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70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C996D-1EEF-4275-9705-5DED50652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56" y="906189"/>
            <a:ext cx="8689571" cy="1001886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What’s next</a:t>
            </a:r>
            <a:r>
              <a:rPr lang="lt-LT" dirty="0"/>
              <a:t>?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48EC90-F808-4994-A4BA-CF7080227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639274"/>
              </p:ext>
            </p:extLst>
          </p:nvPr>
        </p:nvGraphicFramePr>
        <p:xfrm>
          <a:off x="1143000" y="2338016"/>
          <a:ext cx="9906000" cy="356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0649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58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eta: Facebook&amp;#39;s new name ridiculed by Hebrew speakers - BBC News">
            <a:extLst>
              <a:ext uri="{FF2B5EF4-FFF2-40B4-BE49-F238E27FC236}">
                <a16:creationId xmlns:a16="http://schemas.microsoft.com/office/drawing/2014/main" id="{6F311667-8A72-4098-A040-139EB1886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74">
            <a:extLst>
              <a:ext uri="{FF2B5EF4-FFF2-40B4-BE49-F238E27FC236}">
                <a16:creationId xmlns:a16="http://schemas.microsoft.com/office/drawing/2014/main" id="{DFD57664-637D-40CA-83F2-B729A932B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915076"/>
            <a:ext cx="12188952" cy="1942924"/>
          </a:xfrm>
          <a:prstGeom prst="rect">
            <a:avLst/>
          </a:prstGeom>
          <a:gradFill>
            <a:gsLst>
              <a:gs pos="4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221B78-814D-4A67-9EEA-7821DEB72239}"/>
              </a:ext>
            </a:extLst>
          </p:cNvPr>
          <p:cNvSpPr txBox="1"/>
          <p:nvPr/>
        </p:nvSpPr>
        <p:spPr>
          <a:xfrm>
            <a:off x="828675" y="5120639"/>
            <a:ext cx="7137263" cy="128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i="1" spc="-5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Introducing synthetic experiences on steroids!</a:t>
            </a:r>
          </a:p>
        </p:txBody>
      </p:sp>
      <p:cxnSp>
        <p:nvCxnSpPr>
          <p:cNvPr id="2060" name="Straight Connector 76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8013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303920"/>
      </a:dk2>
      <a:lt2>
        <a:srgbClr val="E8E2E3"/>
      </a:lt2>
      <a:accent1>
        <a:srgbClr val="20B59F"/>
      </a:accent1>
      <a:accent2>
        <a:srgbClr val="14B85B"/>
      </a:accent2>
      <a:accent3>
        <a:srgbClr val="21BA24"/>
      </a:accent3>
      <a:accent4>
        <a:srgbClr val="54B714"/>
      </a:accent4>
      <a:accent5>
        <a:srgbClr val="91AB1E"/>
      </a:accent5>
      <a:accent6>
        <a:srgbClr val="C59C15"/>
      </a:accent6>
      <a:hlink>
        <a:srgbClr val="698A2E"/>
      </a:hlink>
      <a:folHlink>
        <a:srgbClr val="7F7F7F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197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Univers</vt:lpstr>
      <vt:lpstr>Univers Condensed</vt:lpstr>
      <vt:lpstr>RetrospectVTI</vt:lpstr>
      <vt:lpstr>Deepfakes: when seeing is no longer believing</vt:lpstr>
      <vt:lpstr>PowerPoint Presentation</vt:lpstr>
      <vt:lpstr>PowerPoint Presentation</vt:lpstr>
      <vt:lpstr>PowerPoint Presentation</vt:lpstr>
      <vt:lpstr>PowerPoint Presentation</vt:lpstr>
      <vt:lpstr>Deepfake porn is more than meets the eye</vt:lpstr>
      <vt:lpstr>PowerPoint Presentation</vt:lpstr>
      <vt:lpstr>What’s next?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Julija K.</dc:creator>
  <cp:lastModifiedBy>Julija Kalpokiene</cp:lastModifiedBy>
  <cp:revision>3</cp:revision>
  <dcterms:created xsi:type="dcterms:W3CDTF">2021-04-04T03:25:01Z</dcterms:created>
  <dcterms:modified xsi:type="dcterms:W3CDTF">2021-11-26T01:51:21Z</dcterms:modified>
</cp:coreProperties>
</file>