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6" r:id="rId2"/>
    <p:sldId id="292" r:id="rId3"/>
    <p:sldId id="288" r:id="rId4"/>
    <p:sldId id="282" r:id="rId5"/>
    <p:sldId id="259" r:id="rId6"/>
    <p:sldId id="265" r:id="rId7"/>
    <p:sldId id="307" r:id="rId8"/>
    <p:sldId id="309" r:id="rId9"/>
    <p:sldId id="310" r:id="rId10"/>
    <p:sldId id="264" r:id="rId11"/>
    <p:sldId id="268" r:id="rId12"/>
    <p:sldId id="31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Kalpokiene" userId="d95234097010925b" providerId="LiveId" clId="{34738C31-B8F0-4EAA-A091-5EC59B40FC0A}"/>
    <pc:docChg chg="undo custSel addSld delSld modSld">
      <pc:chgData name="Julija Kalpokiene" userId="d95234097010925b" providerId="LiveId" clId="{34738C31-B8F0-4EAA-A091-5EC59B40FC0A}" dt="2021-11-26T01:51:40.460" v="53" actId="404"/>
      <pc:docMkLst>
        <pc:docMk/>
      </pc:docMkLst>
      <pc:sldChg chg="del">
        <pc:chgData name="Julija Kalpokiene" userId="d95234097010925b" providerId="LiveId" clId="{34738C31-B8F0-4EAA-A091-5EC59B40FC0A}" dt="2021-11-26T01:14:36.688" v="29" actId="47"/>
        <pc:sldMkLst>
          <pc:docMk/>
          <pc:sldMk cId="3596763018" sldId="257"/>
        </pc:sldMkLst>
      </pc:sldChg>
      <pc:sldChg chg="del">
        <pc:chgData name="Julija Kalpokiene" userId="d95234097010925b" providerId="LiveId" clId="{34738C31-B8F0-4EAA-A091-5EC59B40FC0A}" dt="2021-11-26T01:15:14.004" v="32" actId="47"/>
        <pc:sldMkLst>
          <pc:docMk/>
          <pc:sldMk cId="1465599139" sldId="258"/>
        </pc:sldMkLst>
      </pc:sldChg>
      <pc:sldChg chg="del">
        <pc:chgData name="Julija Kalpokiene" userId="d95234097010925b" providerId="LiveId" clId="{34738C31-B8F0-4EAA-A091-5EC59B40FC0A}" dt="2021-11-26T01:15:17.331" v="33" actId="47"/>
        <pc:sldMkLst>
          <pc:docMk/>
          <pc:sldMk cId="1937787645" sldId="260"/>
        </pc:sldMkLst>
      </pc:sldChg>
      <pc:sldChg chg="del">
        <pc:chgData name="Julija Kalpokiene" userId="d95234097010925b" providerId="LiveId" clId="{34738C31-B8F0-4EAA-A091-5EC59B40FC0A}" dt="2021-11-26T01:16:54.493" v="38" actId="47"/>
        <pc:sldMkLst>
          <pc:docMk/>
          <pc:sldMk cId="2805738731" sldId="262"/>
        </pc:sldMkLst>
      </pc:sldChg>
      <pc:sldChg chg="del">
        <pc:chgData name="Julija Kalpokiene" userId="d95234097010925b" providerId="LiveId" clId="{34738C31-B8F0-4EAA-A091-5EC59B40FC0A}" dt="2021-11-26T01:16:04.017" v="35" actId="47"/>
        <pc:sldMkLst>
          <pc:docMk/>
          <pc:sldMk cId="2437989050" sldId="269"/>
        </pc:sldMkLst>
      </pc:sldChg>
      <pc:sldChg chg="del">
        <pc:chgData name="Julija Kalpokiene" userId="d95234097010925b" providerId="LiveId" clId="{34738C31-B8F0-4EAA-A091-5EC59B40FC0A}" dt="2021-11-26T01:16:20.064" v="37" actId="47"/>
        <pc:sldMkLst>
          <pc:docMk/>
          <pc:sldMk cId="1194214216" sldId="271"/>
        </pc:sldMkLst>
      </pc:sldChg>
      <pc:sldChg chg="del">
        <pc:chgData name="Julija Kalpokiene" userId="d95234097010925b" providerId="LiveId" clId="{34738C31-B8F0-4EAA-A091-5EC59B40FC0A}" dt="2021-11-26T01:17:30.359" v="47" actId="47"/>
        <pc:sldMkLst>
          <pc:docMk/>
          <pc:sldMk cId="4223310532" sldId="272"/>
        </pc:sldMkLst>
      </pc:sldChg>
      <pc:sldChg chg="del">
        <pc:chgData name="Julija Kalpokiene" userId="d95234097010925b" providerId="LiveId" clId="{34738C31-B8F0-4EAA-A091-5EC59B40FC0A}" dt="2021-11-26T01:17:14.883" v="42" actId="47"/>
        <pc:sldMkLst>
          <pc:docMk/>
          <pc:sldMk cId="222933472" sldId="276"/>
        </pc:sldMkLst>
      </pc:sldChg>
      <pc:sldChg chg="del">
        <pc:chgData name="Julija Kalpokiene" userId="d95234097010925b" providerId="LiveId" clId="{34738C31-B8F0-4EAA-A091-5EC59B40FC0A}" dt="2021-11-26T01:17:18.256" v="44" actId="47"/>
        <pc:sldMkLst>
          <pc:docMk/>
          <pc:sldMk cId="2311780337" sldId="277"/>
        </pc:sldMkLst>
      </pc:sldChg>
      <pc:sldChg chg="del">
        <pc:chgData name="Julija Kalpokiene" userId="d95234097010925b" providerId="LiveId" clId="{34738C31-B8F0-4EAA-A091-5EC59B40FC0A}" dt="2021-11-26T01:17:19.638" v="45" actId="47"/>
        <pc:sldMkLst>
          <pc:docMk/>
          <pc:sldMk cId="1510253184" sldId="278"/>
        </pc:sldMkLst>
      </pc:sldChg>
      <pc:sldChg chg="del">
        <pc:chgData name="Julija Kalpokiene" userId="d95234097010925b" providerId="LiveId" clId="{34738C31-B8F0-4EAA-A091-5EC59B40FC0A}" dt="2021-11-26T01:17:36.277" v="48" actId="47"/>
        <pc:sldMkLst>
          <pc:docMk/>
          <pc:sldMk cId="1883115550" sldId="279"/>
        </pc:sldMkLst>
      </pc:sldChg>
      <pc:sldChg chg="add del">
        <pc:chgData name="Julija Kalpokiene" userId="d95234097010925b" providerId="LiveId" clId="{34738C31-B8F0-4EAA-A091-5EC59B40FC0A}" dt="2021-11-26T01:14:42.728" v="31" actId="47"/>
        <pc:sldMkLst>
          <pc:docMk/>
          <pc:sldMk cId="1312298793" sldId="288"/>
        </pc:sldMkLst>
      </pc:sldChg>
      <pc:sldChg chg="del">
        <pc:chgData name="Julija Kalpokiene" userId="d95234097010925b" providerId="LiveId" clId="{34738C31-B8F0-4EAA-A091-5EC59B40FC0A}" dt="2021-11-26T01:17:12.357" v="41" actId="47"/>
        <pc:sldMkLst>
          <pc:docMk/>
          <pc:sldMk cId="483611128" sldId="294"/>
        </pc:sldMkLst>
      </pc:sldChg>
      <pc:sldChg chg="del">
        <pc:chgData name="Julija Kalpokiene" userId="d95234097010925b" providerId="LiveId" clId="{34738C31-B8F0-4EAA-A091-5EC59B40FC0A}" dt="2021-11-26T01:17:15.646" v="43" actId="47"/>
        <pc:sldMkLst>
          <pc:docMk/>
          <pc:sldMk cId="3396329319" sldId="295"/>
        </pc:sldMkLst>
      </pc:sldChg>
      <pc:sldChg chg="del">
        <pc:chgData name="Julija Kalpokiene" userId="d95234097010925b" providerId="LiveId" clId="{34738C31-B8F0-4EAA-A091-5EC59B40FC0A}" dt="2021-11-26T01:16:01.635" v="34" actId="47"/>
        <pc:sldMkLst>
          <pc:docMk/>
          <pc:sldMk cId="3017943226" sldId="296"/>
        </pc:sldMkLst>
      </pc:sldChg>
      <pc:sldChg chg="del">
        <pc:chgData name="Julija Kalpokiene" userId="d95234097010925b" providerId="LiveId" clId="{34738C31-B8F0-4EAA-A091-5EC59B40FC0A}" dt="2021-11-26T01:17:11.689" v="40" actId="47"/>
        <pc:sldMkLst>
          <pc:docMk/>
          <pc:sldMk cId="854612155" sldId="298"/>
        </pc:sldMkLst>
      </pc:sldChg>
      <pc:sldChg chg="del">
        <pc:chgData name="Julija Kalpokiene" userId="d95234097010925b" providerId="LiveId" clId="{34738C31-B8F0-4EAA-A091-5EC59B40FC0A}" dt="2021-11-26T01:16:56.057" v="39" actId="47"/>
        <pc:sldMkLst>
          <pc:docMk/>
          <pc:sldMk cId="2449184857" sldId="299"/>
        </pc:sldMkLst>
      </pc:sldChg>
      <pc:sldChg chg="del">
        <pc:chgData name="Julija Kalpokiene" userId="d95234097010925b" providerId="LiveId" clId="{34738C31-B8F0-4EAA-A091-5EC59B40FC0A}" dt="2021-11-26T01:17:25.998" v="46" actId="47"/>
        <pc:sldMkLst>
          <pc:docMk/>
          <pc:sldMk cId="886070176" sldId="300"/>
        </pc:sldMkLst>
      </pc:sldChg>
      <pc:sldChg chg="del">
        <pc:chgData name="Julija Kalpokiene" userId="d95234097010925b" providerId="LiveId" clId="{34738C31-B8F0-4EAA-A091-5EC59B40FC0A}" dt="2021-11-26T01:14:34.708" v="28" actId="47"/>
        <pc:sldMkLst>
          <pc:docMk/>
          <pc:sldMk cId="122607384" sldId="304"/>
        </pc:sldMkLst>
      </pc:sldChg>
      <pc:sldChg chg="modSp mod">
        <pc:chgData name="Julija Kalpokiene" userId="d95234097010925b" providerId="LiveId" clId="{34738C31-B8F0-4EAA-A091-5EC59B40FC0A}" dt="2021-11-26T01:51:40.460" v="53" actId="404"/>
        <pc:sldMkLst>
          <pc:docMk/>
          <pc:sldMk cId="2696304795" sldId="306"/>
        </pc:sldMkLst>
        <pc:spChg chg="mod">
          <ac:chgData name="Julija Kalpokiene" userId="d95234097010925b" providerId="LiveId" clId="{34738C31-B8F0-4EAA-A091-5EC59B40FC0A}" dt="2021-11-26T01:14:29.696" v="27" actId="20577"/>
          <ac:spMkLst>
            <pc:docMk/>
            <pc:sldMk cId="2696304795" sldId="306"/>
            <ac:spMk id="2" creationId="{30305B2F-D3DD-497A-8733-F740A27FE66C}"/>
          </ac:spMkLst>
        </pc:spChg>
        <pc:spChg chg="mod">
          <ac:chgData name="Julija Kalpokiene" userId="d95234097010925b" providerId="LiveId" clId="{34738C31-B8F0-4EAA-A091-5EC59B40FC0A}" dt="2021-11-26T01:51:40.460" v="53" actId="404"/>
          <ac:spMkLst>
            <pc:docMk/>
            <pc:sldMk cId="2696304795" sldId="306"/>
            <ac:spMk id="3" creationId="{A849D8D9-11F0-4400-AEBB-8C4C1DF36D8A}"/>
          </ac:spMkLst>
        </pc:spChg>
      </pc:sldChg>
      <pc:sldChg chg="del">
        <pc:chgData name="Julija Kalpokiene" userId="d95234097010925b" providerId="LiveId" clId="{34738C31-B8F0-4EAA-A091-5EC59B40FC0A}" dt="2021-11-26T01:16:07.664" v="36" actId="47"/>
        <pc:sldMkLst>
          <pc:docMk/>
          <pc:sldMk cId="3641229135" sldId="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575A9-8144-485F-9E8A-1184924E8A93}" type="doc">
      <dgm:prSet loTypeId="urn:microsoft.com/office/officeart/2005/8/layout/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295731-C682-41BD-820A-AC8F31913924}">
      <dgm:prSet/>
      <dgm:spPr/>
      <dgm:t>
        <a:bodyPr/>
        <a:lstStyle/>
        <a:p>
          <a:r>
            <a:rPr lang="en-GB" dirty="0"/>
            <a:t>‘qualitatively new dishonesty on the part of politicians’ (Mair 2017: 3)</a:t>
          </a:r>
          <a:endParaRPr lang="en-US" dirty="0"/>
        </a:p>
      </dgm:t>
    </dgm:pt>
    <dgm:pt modelId="{1803001E-C7A8-4DBA-AB76-E2574B843F32}" type="parTrans" cxnId="{8D1EFB60-77FE-40CC-826E-990C60CCED76}">
      <dgm:prSet/>
      <dgm:spPr/>
      <dgm:t>
        <a:bodyPr/>
        <a:lstStyle/>
        <a:p>
          <a:endParaRPr lang="en-US"/>
        </a:p>
      </dgm:t>
    </dgm:pt>
    <dgm:pt modelId="{21580916-EC73-4D74-8818-F2701F9A627D}" type="sibTrans" cxnId="{8D1EFB60-77FE-40CC-826E-990C60CCED76}">
      <dgm:prSet/>
      <dgm:spPr/>
      <dgm:t>
        <a:bodyPr/>
        <a:lstStyle/>
        <a:p>
          <a:endParaRPr lang="en-US"/>
        </a:p>
      </dgm:t>
    </dgm:pt>
    <dgm:pt modelId="{AD89AAE3-8F3F-43FD-A4C7-5B5AD081476E}">
      <dgm:prSet/>
      <dgm:spPr/>
      <dgm:t>
        <a:bodyPr/>
        <a:lstStyle/>
        <a:p>
          <a:r>
            <a:rPr lang="en-GB"/>
            <a:t>Statements are made simply because they fit the agenda</a:t>
          </a:r>
          <a:endParaRPr lang="en-US"/>
        </a:p>
      </dgm:t>
    </dgm:pt>
    <dgm:pt modelId="{3B050409-2401-43DA-8F67-B13C66F2650D}" type="parTrans" cxnId="{7384B1C9-C108-4297-85DB-253FF1FB7F93}">
      <dgm:prSet/>
      <dgm:spPr/>
      <dgm:t>
        <a:bodyPr/>
        <a:lstStyle/>
        <a:p>
          <a:endParaRPr lang="en-US"/>
        </a:p>
      </dgm:t>
    </dgm:pt>
    <dgm:pt modelId="{64AE5490-41F1-4051-85CE-A390AC2F550D}" type="sibTrans" cxnId="{7384B1C9-C108-4297-85DB-253FF1FB7F93}">
      <dgm:prSet/>
      <dgm:spPr/>
      <dgm:t>
        <a:bodyPr/>
        <a:lstStyle/>
        <a:p>
          <a:endParaRPr lang="en-US"/>
        </a:p>
      </dgm:t>
    </dgm:pt>
    <dgm:pt modelId="{4C8AC74E-1BC6-4E8D-9FA9-5DDC22EE76D4}">
      <dgm:prSet/>
      <dgm:spPr/>
      <dgm:t>
        <a:bodyPr/>
        <a:lstStyle/>
        <a:p>
          <a:r>
            <a:rPr lang="en-GB"/>
            <a:t>Efficiency in asserting one’s claim is the key criterion for the veracity of a claim</a:t>
          </a:r>
          <a:endParaRPr lang="en-US"/>
        </a:p>
      </dgm:t>
    </dgm:pt>
    <dgm:pt modelId="{5E71A6ED-D48A-4C7F-8FD2-3BAEB0DC889B}" type="parTrans" cxnId="{A08C8DB7-D12D-4BEC-ADE9-BC8111A3488A}">
      <dgm:prSet/>
      <dgm:spPr/>
      <dgm:t>
        <a:bodyPr/>
        <a:lstStyle/>
        <a:p>
          <a:endParaRPr lang="en-US"/>
        </a:p>
      </dgm:t>
    </dgm:pt>
    <dgm:pt modelId="{4B56B0BA-3C02-46EF-A791-6D8151DD1C00}" type="sibTrans" cxnId="{A08C8DB7-D12D-4BEC-ADE9-BC8111A3488A}">
      <dgm:prSet/>
      <dgm:spPr/>
      <dgm:t>
        <a:bodyPr/>
        <a:lstStyle/>
        <a:p>
          <a:endParaRPr lang="en-US"/>
        </a:p>
      </dgm:t>
    </dgm:pt>
    <dgm:pt modelId="{4C7744FE-C16E-49BC-AA8F-D5E70EE88E3C}">
      <dgm:prSet/>
      <dgm:spPr/>
      <dgm:t>
        <a:bodyPr/>
        <a:lstStyle/>
        <a:p>
          <a:r>
            <a:rPr lang="en-GB"/>
            <a:t>Taken up by the audiences because they </a:t>
          </a:r>
          <a:r>
            <a:rPr lang="en-GB" i="1"/>
            <a:t>want</a:t>
          </a:r>
          <a:r>
            <a:rPr lang="en-GB"/>
            <a:t> it to be true</a:t>
          </a:r>
          <a:endParaRPr lang="en-US"/>
        </a:p>
      </dgm:t>
    </dgm:pt>
    <dgm:pt modelId="{7B1ADC79-486D-4066-B6ED-83FB20AE85E1}" type="parTrans" cxnId="{174A81F1-77B0-46AA-A668-47DE96A4F3D7}">
      <dgm:prSet/>
      <dgm:spPr/>
      <dgm:t>
        <a:bodyPr/>
        <a:lstStyle/>
        <a:p>
          <a:endParaRPr lang="en-US"/>
        </a:p>
      </dgm:t>
    </dgm:pt>
    <dgm:pt modelId="{52BD4B4C-10D6-474C-BCEC-AAC0DDA78307}" type="sibTrans" cxnId="{174A81F1-77B0-46AA-A668-47DE96A4F3D7}">
      <dgm:prSet/>
      <dgm:spPr/>
      <dgm:t>
        <a:bodyPr/>
        <a:lstStyle/>
        <a:p>
          <a:endParaRPr lang="en-US"/>
        </a:p>
      </dgm:t>
    </dgm:pt>
    <dgm:pt modelId="{ECB47DDE-5E08-47F8-A57A-6CFA830BDF1C}">
      <dgm:prSet/>
      <dgm:spPr/>
      <dgm:t>
        <a:bodyPr/>
        <a:lstStyle/>
        <a:p>
          <a:r>
            <a:rPr lang="en-GB"/>
            <a:t>Post-truth as a collusion between the audiences and the communicators</a:t>
          </a:r>
          <a:endParaRPr lang="en-US"/>
        </a:p>
      </dgm:t>
    </dgm:pt>
    <dgm:pt modelId="{163CB6DD-BBC9-48A5-A516-A948DFC71AB9}" type="parTrans" cxnId="{7BFC1D5D-A2CC-4A9F-82FD-1B2113CADC03}">
      <dgm:prSet/>
      <dgm:spPr/>
      <dgm:t>
        <a:bodyPr/>
        <a:lstStyle/>
        <a:p>
          <a:endParaRPr lang="en-US"/>
        </a:p>
      </dgm:t>
    </dgm:pt>
    <dgm:pt modelId="{A1637BCF-8917-403C-A981-D565609D10A1}" type="sibTrans" cxnId="{7BFC1D5D-A2CC-4A9F-82FD-1B2113CADC03}">
      <dgm:prSet/>
      <dgm:spPr/>
      <dgm:t>
        <a:bodyPr/>
        <a:lstStyle/>
        <a:p>
          <a:endParaRPr lang="en-US"/>
        </a:p>
      </dgm:t>
    </dgm:pt>
    <dgm:pt modelId="{A58C5756-FA0D-4076-99E1-03C812F1B64C}" type="pres">
      <dgm:prSet presAssocID="{1CD575A9-8144-485F-9E8A-1184924E8A93}" presName="diagram" presStyleCnt="0">
        <dgm:presLayoutVars>
          <dgm:dir/>
          <dgm:resizeHandles val="exact"/>
        </dgm:presLayoutVars>
      </dgm:prSet>
      <dgm:spPr/>
    </dgm:pt>
    <dgm:pt modelId="{08D09BB0-90F3-4104-9EED-05B8A315FDE4}" type="pres">
      <dgm:prSet presAssocID="{99295731-C682-41BD-820A-AC8F31913924}" presName="node" presStyleLbl="node1" presStyleIdx="0" presStyleCnt="4">
        <dgm:presLayoutVars>
          <dgm:bulletEnabled val="1"/>
        </dgm:presLayoutVars>
      </dgm:prSet>
      <dgm:spPr/>
    </dgm:pt>
    <dgm:pt modelId="{2C4F8B03-5691-4FAC-A712-7BBDC500BDC5}" type="pres">
      <dgm:prSet presAssocID="{21580916-EC73-4D74-8818-F2701F9A627D}" presName="sibTrans" presStyleLbl="sibTrans2D1" presStyleIdx="0" presStyleCnt="3"/>
      <dgm:spPr/>
    </dgm:pt>
    <dgm:pt modelId="{3BE4D8BF-EE22-47FE-AFE1-60C6A21945F8}" type="pres">
      <dgm:prSet presAssocID="{21580916-EC73-4D74-8818-F2701F9A627D}" presName="connectorText" presStyleLbl="sibTrans2D1" presStyleIdx="0" presStyleCnt="3"/>
      <dgm:spPr/>
    </dgm:pt>
    <dgm:pt modelId="{60DE9E8C-B825-4953-853D-BBC1EB8D74E5}" type="pres">
      <dgm:prSet presAssocID="{AD89AAE3-8F3F-43FD-A4C7-5B5AD081476E}" presName="node" presStyleLbl="node1" presStyleIdx="1" presStyleCnt="4">
        <dgm:presLayoutVars>
          <dgm:bulletEnabled val="1"/>
        </dgm:presLayoutVars>
      </dgm:prSet>
      <dgm:spPr/>
    </dgm:pt>
    <dgm:pt modelId="{C5BDE5D7-ABFD-4095-B28B-BBDE1D06DE64}" type="pres">
      <dgm:prSet presAssocID="{64AE5490-41F1-4051-85CE-A390AC2F550D}" presName="sibTrans" presStyleLbl="sibTrans2D1" presStyleIdx="1" presStyleCnt="3"/>
      <dgm:spPr/>
    </dgm:pt>
    <dgm:pt modelId="{DA0D504B-2D41-41A4-8BD3-19D494989729}" type="pres">
      <dgm:prSet presAssocID="{64AE5490-41F1-4051-85CE-A390AC2F550D}" presName="connectorText" presStyleLbl="sibTrans2D1" presStyleIdx="1" presStyleCnt="3"/>
      <dgm:spPr/>
    </dgm:pt>
    <dgm:pt modelId="{23947F2B-8EB8-4AE3-9280-A489712A2F5A}" type="pres">
      <dgm:prSet presAssocID="{4C8AC74E-1BC6-4E8D-9FA9-5DDC22EE76D4}" presName="node" presStyleLbl="node1" presStyleIdx="2" presStyleCnt="4">
        <dgm:presLayoutVars>
          <dgm:bulletEnabled val="1"/>
        </dgm:presLayoutVars>
      </dgm:prSet>
      <dgm:spPr/>
    </dgm:pt>
    <dgm:pt modelId="{61A7BC6D-D933-4E7F-B2E8-C0852524DC97}" type="pres">
      <dgm:prSet presAssocID="{4B56B0BA-3C02-46EF-A791-6D8151DD1C00}" presName="sibTrans" presStyleLbl="sibTrans2D1" presStyleIdx="2" presStyleCnt="3"/>
      <dgm:spPr/>
    </dgm:pt>
    <dgm:pt modelId="{F6E981C4-60B6-4F1C-B691-4403C40C8034}" type="pres">
      <dgm:prSet presAssocID="{4B56B0BA-3C02-46EF-A791-6D8151DD1C00}" presName="connectorText" presStyleLbl="sibTrans2D1" presStyleIdx="2" presStyleCnt="3"/>
      <dgm:spPr/>
    </dgm:pt>
    <dgm:pt modelId="{DF19E860-A050-4BF8-9F76-68D7679E9224}" type="pres">
      <dgm:prSet presAssocID="{4C7744FE-C16E-49BC-AA8F-D5E70EE88E3C}" presName="node" presStyleLbl="node1" presStyleIdx="3" presStyleCnt="4">
        <dgm:presLayoutVars>
          <dgm:bulletEnabled val="1"/>
        </dgm:presLayoutVars>
      </dgm:prSet>
      <dgm:spPr/>
    </dgm:pt>
  </dgm:ptLst>
  <dgm:cxnLst>
    <dgm:cxn modelId="{87A2413F-74DF-42B3-B9E4-E9E4ED168AC0}" type="presOf" srcId="{4B56B0BA-3C02-46EF-A791-6D8151DD1C00}" destId="{61A7BC6D-D933-4E7F-B2E8-C0852524DC97}" srcOrd="0" destOrd="0" presId="urn:microsoft.com/office/officeart/2005/8/layout/process5"/>
    <dgm:cxn modelId="{449FEF5C-0558-4251-A018-2D2AA86EB039}" type="presOf" srcId="{1CD575A9-8144-485F-9E8A-1184924E8A93}" destId="{A58C5756-FA0D-4076-99E1-03C812F1B64C}" srcOrd="0" destOrd="0" presId="urn:microsoft.com/office/officeart/2005/8/layout/process5"/>
    <dgm:cxn modelId="{7BFC1D5D-A2CC-4A9F-82FD-1B2113CADC03}" srcId="{4C7744FE-C16E-49BC-AA8F-D5E70EE88E3C}" destId="{ECB47DDE-5E08-47F8-A57A-6CFA830BDF1C}" srcOrd="0" destOrd="0" parTransId="{163CB6DD-BBC9-48A5-A516-A948DFC71AB9}" sibTransId="{A1637BCF-8917-403C-A981-D565609D10A1}"/>
    <dgm:cxn modelId="{59B5C060-78C5-4B97-8D54-F3B0E1B2174E}" type="presOf" srcId="{4C8AC74E-1BC6-4E8D-9FA9-5DDC22EE76D4}" destId="{23947F2B-8EB8-4AE3-9280-A489712A2F5A}" srcOrd="0" destOrd="0" presId="urn:microsoft.com/office/officeart/2005/8/layout/process5"/>
    <dgm:cxn modelId="{8D1EFB60-77FE-40CC-826E-990C60CCED76}" srcId="{1CD575A9-8144-485F-9E8A-1184924E8A93}" destId="{99295731-C682-41BD-820A-AC8F31913924}" srcOrd="0" destOrd="0" parTransId="{1803001E-C7A8-4DBA-AB76-E2574B843F32}" sibTransId="{21580916-EC73-4D74-8818-F2701F9A627D}"/>
    <dgm:cxn modelId="{944D8C66-976D-4ECD-BD7B-C25276905D69}" type="presOf" srcId="{64AE5490-41F1-4051-85CE-A390AC2F550D}" destId="{C5BDE5D7-ABFD-4095-B28B-BBDE1D06DE64}" srcOrd="0" destOrd="0" presId="urn:microsoft.com/office/officeart/2005/8/layout/process5"/>
    <dgm:cxn modelId="{40DC8849-6450-4D04-9A14-F12BE5E1B558}" type="presOf" srcId="{21580916-EC73-4D74-8818-F2701F9A627D}" destId="{2C4F8B03-5691-4FAC-A712-7BBDC500BDC5}" srcOrd="0" destOrd="0" presId="urn:microsoft.com/office/officeart/2005/8/layout/process5"/>
    <dgm:cxn modelId="{FA4E6C51-8B53-4C60-9DCA-9F114865FB53}" type="presOf" srcId="{21580916-EC73-4D74-8818-F2701F9A627D}" destId="{3BE4D8BF-EE22-47FE-AFE1-60C6A21945F8}" srcOrd="1" destOrd="0" presId="urn:microsoft.com/office/officeart/2005/8/layout/process5"/>
    <dgm:cxn modelId="{E4CAC679-2C2B-4895-95A3-C54C8B1D7B37}" type="presOf" srcId="{4C7744FE-C16E-49BC-AA8F-D5E70EE88E3C}" destId="{DF19E860-A050-4BF8-9F76-68D7679E9224}" srcOrd="0" destOrd="0" presId="urn:microsoft.com/office/officeart/2005/8/layout/process5"/>
    <dgm:cxn modelId="{0F94A78B-496E-4CF1-84DC-2FB08B48A83D}" type="presOf" srcId="{ECB47DDE-5E08-47F8-A57A-6CFA830BDF1C}" destId="{DF19E860-A050-4BF8-9F76-68D7679E9224}" srcOrd="0" destOrd="1" presId="urn:microsoft.com/office/officeart/2005/8/layout/process5"/>
    <dgm:cxn modelId="{03B3889B-EA24-4FFC-97C9-2295A639FA42}" type="presOf" srcId="{64AE5490-41F1-4051-85CE-A390AC2F550D}" destId="{DA0D504B-2D41-41A4-8BD3-19D494989729}" srcOrd="1" destOrd="0" presId="urn:microsoft.com/office/officeart/2005/8/layout/process5"/>
    <dgm:cxn modelId="{5D3FC3B5-A4DA-4C44-855C-820A341F9CB1}" type="presOf" srcId="{99295731-C682-41BD-820A-AC8F31913924}" destId="{08D09BB0-90F3-4104-9EED-05B8A315FDE4}" srcOrd="0" destOrd="0" presId="urn:microsoft.com/office/officeart/2005/8/layout/process5"/>
    <dgm:cxn modelId="{A08C8DB7-D12D-4BEC-ADE9-BC8111A3488A}" srcId="{1CD575A9-8144-485F-9E8A-1184924E8A93}" destId="{4C8AC74E-1BC6-4E8D-9FA9-5DDC22EE76D4}" srcOrd="2" destOrd="0" parTransId="{5E71A6ED-D48A-4C7F-8FD2-3BAEB0DC889B}" sibTransId="{4B56B0BA-3C02-46EF-A791-6D8151DD1C00}"/>
    <dgm:cxn modelId="{32C1EABE-7B41-4C68-81A8-A63232EF62B6}" type="presOf" srcId="{4B56B0BA-3C02-46EF-A791-6D8151DD1C00}" destId="{F6E981C4-60B6-4F1C-B691-4403C40C8034}" srcOrd="1" destOrd="0" presId="urn:microsoft.com/office/officeart/2005/8/layout/process5"/>
    <dgm:cxn modelId="{7384B1C9-C108-4297-85DB-253FF1FB7F93}" srcId="{1CD575A9-8144-485F-9E8A-1184924E8A93}" destId="{AD89AAE3-8F3F-43FD-A4C7-5B5AD081476E}" srcOrd="1" destOrd="0" parTransId="{3B050409-2401-43DA-8F67-B13C66F2650D}" sibTransId="{64AE5490-41F1-4051-85CE-A390AC2F550D}"/>
    <dgm:cxn modelId="{C1D2AECD-21FB-4CE5-B9E6-14F41AD7E8EA}" type="presOf" srcId="{AD89AAE3-8F3F-43FD-A4C7-5B5AD081476E}" destId="{60DE9E8C-B825-4953-853D-BBC1EB8D74E5}" srcOrd="0" destOrd="0" presId="urn:microsoft.com/office/officeart/2005/8/layout/process5"/>
    <dgm:cxn modelId="{174A81F1-77B0-46AA-A668-47DE96A4F3D7}" srcId="{1CD575A9-8144-485F-9E8A-1184924E8A93}" destId="{4C7744FE-C16E-49BC-AA8F-D5E70EE88E3C}" srcOrd="3" destOrd="0" parTransId="{7B1ADC79-486D-4066-B6ED-83FB20AE85E1}" sibTransId="{52BD4B4C-10D6-474C-BCEC-AAC0DDA78307}"/>
    <dgm:cxn modelId="{834E091A-58DA-4568-82A4-ABB839993A3E}" type="presParOf" srcId="{A58C5756-FA0D-4076-99E1-03C812F1B64C}" destId="{08D09BB0-90F3-4104-9EED-05B8A315FDE4}" srcOrd="0" destOrd="0" presId="urn:microsoft.com/office/officeart/2005/8/layout/process5"/>
    <dgm:cxn modelId="{7968962B-46E5-459F-A228-60F3DE9C7BD6}" type="presParOf" srcId="{A58C5756-FA0D-4076-99E1-03C812F1B64C}" destId="{2C4F8B03-5691-4FAC-A712-7BBDC500BDC5}" srcOrd="1" destOrd="0" presId="urn:microsoft.com/office/officeart/2005/8/layout/process5"/>
    <dgm:cxn modelId="{5FE99609-42F5-4FA3-82C7-4A2719C3E715}" type="presParOf" srcId="{2C4F8B03-5691-4FAC-A712-7BBDC500BDC5}" destId="{3BE4D8BF-EE22-47FE-AFE1-60C6A21945F8}" srcOrd="0" destOrd="0" presId="urn:microsoft.com/office/officeart/2005/8/layout/process5"/>
    <dgm:cxn modelId="{154C7008-35B2-43B0-B9A1-C121278D59B0}" type="presParOf" srcId="{A58C5756-FA0D-4076-99E1-03C812F1B64C}" destId="{60DE9E8C-B825-4953-853D-BBC1EB8D74E5}" srcOrd="2" destOrd="0" presId="urn:microsoft.com/office/officeart/2005/8/layout/process5"/>
    <dgm:cxn modelId="{26F516F3-487E-4D43-AEFA-47D2E4ED6793}" type="presParOf" srcId="{A58C5756-FA0D-4076-99E1-03C812F1B64C}" destId="{C5BDE5D7-ABFD-4095-B28B-BBDE1D06DE64}" srcOrd="3" destOrd="0" presId="urn:microsoft.com/office/officeart/2005/8/layout/process5"/>
    <dgm:cxn modelId="{1A10A7DE-66E5-4CB6-A5BC-9BDF78EC15E1}" type="presParOf" srcId="{C5BDE5D7-ABFD-4095-B28B-BBDE1D06DE64}" destId="{DA0D504B-2D41-41A4-8BD3-19D494989729}" srcOrd="0" destOrd="0" presId="urn:microsoft.com/office/officeart/2005/8/layout/process5"/>
    <dgm:cxn modelId="{85667184-7AB6-4AFF-BB8E-D631A6A3535F}" type="presParOf" srcId="{A58C5756-FA0D-4076-99E1-03C812F1B64C}" destId="{23947F2B-8EB8-4AE3-9280-A489712A2F5A}" srcOrd="4" destOrd="0" presId="urn:microsoft.com/office/officeart/2005/8/layout/process5"/>
    <dgm:cxn modelId="{1D2289FC-DF50-4DA2-A231-688F6B72028A}" type="presParOf" srcId="{A58C5756-FA0D-4076-99E1-03C812F1B64C}" destId="{61A7BC6D-D933-4E7F-B2E8-C0852524DC97}" srcOrd="5" destOrd="0" presId="urn:microsoft.com/office/officeart/2005/8/layout/process5"/>
    <dgm:cxn modelId="{57690F46-67B3-47AF-9FAA-A41AB58A5AA6}" type="presParOf" srcId="{61A7BC6D-D933-4E7F-B2E8-C0852524DC97}" destId="{F6E981C4-60B6-4F1C-B691-4403C40C8034}" srcOrd="0" destOrd="0" presId="urn:microsoft.com/office/officeart/2005/8/layout/process5"/>
    <dgm:cxn modelId="{DFAF1B5E-F5FC-4618-8BEA-5D669F79E938}" type="presParOf" srcId="{A58C5756-FA0D-4076-99E1-03C812F1B64C}" destId="{DF19E860-A050-4BF8-9F76-68D7679E922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B7BD1-F451-4A70-B988-A6B22BDF15CC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65149B-A18F-4DBE-B22F-0254B72BBCC3}">
      <dgm:prSet/>
      <dgm:spPr/>
      <dgm:t>
        <a:bodyPr/>
        <a:lstStyle/>
        <a:p>
          <a:r>
            <a:rPr lang="en-GB"/>
            <a:t>Economy of thinking</a:t>
          </a:r>
          <a:endParaRPr lang="en-US"/>
        </a:p>
      </dgm:t>
    </dgm:pt>
    <dgm:pt modelId="{6E896C72-D43F-4C19-84BF-5AEB9C1D8E09}" type="parTrans" cxnId="{3CC01404-0559-4352-A3C1-CEE043C170DF}">
      <dgm:prSet/>
      <dgm:spPr/>
      <dgm:t>
        <a:bodyPr/>
        <a:lstStyle/>
        <a:p>
          <a:endParaRPr lang="en-US"/>
        </a:p>
      </dgm:t>
    </dgm:pt>
    <dgm:pt modelId="{AC1425B3-3B48-4748-A91D-FBE674F378AD}" type="sibTrans" cxnId="{3CC01404-0559-4352-A3C1-CEE043C170DF}">
      <dgm:prSet/>
      <dgm:spPr/>
      <dgm:t>
        <a:bodyPr/>
        <a:lstStyle/>
        <a:p>
          <a:endParaRPr lang="en-US"/>
        </a:p>
      </dgm:t>
    </dgm:pt>
    <dgm:pt modelId="{DDA7A674-9207-41B4-9364-BE2A88055260}">
      <dgm:prSet/>
      <dgm:spPr/>
      <dgm:t>
        <a:bodyPr/>
        <a:lstStyle/>
        <a:p>
          <a:r>
            <a:rPr lang="en-GB" dirty="0"/>
            <a:t>Freedom of narrative choice in a crowded market</a:t>
          </a:r>
          <a:endParaRPr lang="en-US" dirty="0"/>
        </a:p>
      </dgm:t>
    </dgm:pt>
    <dgm:pt modelId="{34E906DC-0353-4CB3-BFE6-6F9E91709980}" type="parTrans" cxnId="{CF7277CD-35C7-472E-A098-B10F77710CC6}">
      <dgm:prSet/>
      <dgm:spPr/>
      <dgm:t>
        <a:bodyPr/>
        <a:lstStyle/>
        <a:p>
          <a:endParaRPr lang="en-US"/>
        </a:p>
      </dgm:t>
    </dgm:pt>
    <dgm:pt modelId="{2AE87402-91A9-4F40-9DCF-26732B07C2A7}" type="sibTrans" cxnId="{CF7277CD-35C7-472E-A098-B10F77710CC6}">
      <dgm:prSet/>
      <dgm:spPr/>
      <dgm:t>
        <a:bodyPr/>
        <a:lstStyle/>
        <a:p>
          <a:endParaRPr lang="en-US"/>
        </a:p>
      </dgm:t>
    </dgm:pt>
    <dgm:pt modelId="{45FDF68E-3A71-48FA-95FC-23B33337C21C}" type="pres">
      <dgm:prSet presAssocID="{8FCB7BD1-F451-4A70-B988-A6B22BDF15CC}" presName="cycle" presStyleCnt="0">
        <dgm:presLayoutVars>
          <dgm:dir/>
          <dgm:resizeHandles val="exact"/>
        </dgm:presLayoutVars>
      </dgm:prSet>
      <dgm:spPr/>
    </dgm:pt>
    <dgm:pt modelId="{3712CB70-1FF2-4481-B69C-F58F46659B84}" type="pres">
      <dgm:prSet presAssocID="{FC65149B-A18F-4DBE-B22F-0254B72BBCC3}" presName="node" presStyleLbl="node1" presStyleIdx="0" presStyleCnt="2">
        <dgm:presLayoutVars>
          <dgm:bulletEnabled val="1"/>
        </dgm:presLayoutVars>
      </dgm:prSet>
      <dgm:spPr/>
    </dgm:pt>
    <dgm:pt modelId="{FE745F99-BDFB-402C-B2EB-89B0287AB26B}" type="pres">
      <dgm:prSet presAssocID="{FC65149B-A18F-4DBE-B22F-0254B72BBCC3}" presName="spNode" presStyleCnt="0"/>
      <dgm:spPr/>
    </dgm:pt>
    <dgm:pt modelId="{E70586AF-106B-45FA-9BC3-3FF91D71C556}" type="pres">
      <dgm:prSet presAssocID="{AC1425B3-3B48-4748-A91D-FBE674F378AD}" presName="sibTrans" presStyleLbl="sibTrans1D1" presStyleIdx="0" presStyleCnt="2"/>
      <dgm:spPr/>
    </dgm:pt>
    <dgm:pt modelId="{EDA56152-C3D6-4B6D-A2E5-0C79808513EF}" type="pres">
      <dgm:prSet presAssocID="{DDA7A674-9207-41B4-9364-BE2A88055260}" presName="node" presStyleLbl="node1" presStyleIdx="1" presStyleCnt="2">
        <dgm:presLayoutVars>
          <dgm:bulletEnabled val="1"/>
        </dgm:presLayoutVars>
      </dgm:prSet>
      <dgm:spPr/>
    </dgm:pt>
    <dgm:pt modelId="{DFC8354C-8843-46E3-A4F6-FAABBAC808B1}" type="pres">
      <dgm:prSet presAssocID="{DDA7A674-9207-41B4-9364-BE2A88055260}" presName="spNode" presStyleCnt="0"/>
      <dgm:spPr/>
    </dgm:pt>
    <dgm:pt modelId="{4C2D59E4-7DF9-4E28-B802-90535965D6E6}" type="pres">
      <dgm:prSet presAssocID="{2AE87402-91A9-4F40-9DCF-26732B07C2A7}" presName="sibTrans" presStyleLbl="sibTrans1D1" presStyleIdx="1" presStyleCnt="2"/>
      <dgm:spPr/>
    </dgm:pt>
  </dgm:ptLst>
  <dgm:cxnLst>
    <dgm:cxn modelId="{3CC01404-0559-4352-A3C1-CEE043C170DF}" srcId="{8FCB7BD1-F451-4A70-B988-A6B22BDF15CC}" destId="{FC65149B-A18F-4DBE-B22F-0254B72BBCC3}" srcOrd="0" destOrd="0" parTransId="{6E896C72-D43F-4C19-84BF-5AEB9C1D8E09}" sibTransId="{AC1425B3-3B48-4748-A91D-FBE674F378AD}"/>
    <dgm:cxn modelId="{C1EC326B-9400-43FC-A041-42D1242531AB}" type="presOf" srcId="{DDA7A674-9207-41B4-9364-BE2A88055260}" destId="{EDA56152-C3D6-4B6D-A2E5-0C79808513EF}" srcOrd="0" destOrd="0" presId="urn:microsoft.com/office/officeart/2005/8/layout/cycle6"/>
    <dgm:cxn modelId="{B3897677-E6CA-4C7A-9369-BEAB22ED2728}" type="presOf" srcId="{FC65149B-A18F-4DBE-B22F-0254B72BBCC3}" destId="{3712CB70-1FF2-4481-B69C-F58F46659B84}" srcOrd="0" destOrd="0" presId="urn:microsoft.com/office/officeart/2005/8/layout/cycle6"/>
    <dgm:cxn modelId="{2FD7DF8B-1188-4096-A158-BFC7A660A5E4}" type="presOf" srcId="{2AE87402-91A9-4F40-9DCF-26732B07C2A7}" destId="{4C2D59E4-7DF9-4E28-B802-90535965D6E6}" srcOrd="0" destOrd="0" presId="urn:microsoft.com/office/officeart/2005/8/layout/cycle6"/>
    <dgm:cxn modelId="{CF7277CD-35C7-472E-A098-B10F77710CC6}" srcId="{8FCB7BD1-F451-4A70-B988-A6B22BDF15CC}" destId="{DDA7A674-9207-41B4-9364-BE2A88055260}" srcOrd="1" destOrd="0" parTransId="{34E906DC-0353-4CB3-BFE6-6F9E91709980}" sibTransId="{2AE87402-91A9-4F40-9DCF-26732B07C2A7}"/>
    <dgm:cxn modelId="{0B98ABCF-FBDD-4010-90AC-6142E5569690}" type="presOf" srcId="{8FCB7BD1-F451-4A70-B988-A6B22BDF15CC}" destId="{45FDF68E-3A71-48FA-95FC-23B33337C21C}" srcOrd="0" destOrd="0" presId="urn:microsoft.com/office/officeart/2005/8/layout/cycle6"/>
    <dgm:cxn modelId="{D29409E0-D822-44C6-94A4-744BCC8A5C8D}" type="presOf" srcId="{AC1425B3-3B48-4748-A91D-FBE674F378AD}" destId="{E70586AF-106B-45FA-9BC3-3FF91D71C556}" srcOrd="0" destOrd="0" presId="urn:microsoft.com/office/officeart/2005/8/layout/cycle6"/>
    <dgm:cxn modelId="{997227C0-D42E-4A74-A93B-CB45B1AD500E}" type="presParOf" srcId="{45FDF68E-3A71-48FA-95FC-23B33337C21C}" destId="{3712CB70-1FF2-4481-B69C-F58F46659B84}" srcOrd="0" destOrd="0" presId="urn:microsoft.com/office/officeart/2005/8/layout/cycle6"/>
    <dgm:cxn modelId="{2DAE690A-8E9E-4492-AF01-7875FAAFABD8}" type="presParOf" srcId="{45FDF68E-3A71-48FA-95FC-23B33337C21C}" destId="{FE745F99-BDFB-402C-B2EB-89B0287AB26B}" srcOrd="1" destOrd="0" presId="urn:microsoft.com/office/officeart/2005/8/layout/cycle6"/>
    <dgm:cxn modelId="{D3877A7E-3AE3-47FF-BE12-D813CE6709B7}" type="presParOf" srcId="{45FDF68E-3A71-48FA-95FC-23B33337C21C}" destId="{E70586AF-106B-45FA-9BC3-3FF91D71C556}" srcOrd="2" destOrd="0" presId="urn:microsoft.com/office/officeart/2005/8/layout/cycle6"/>
    <dgm:cxn modelId="{4068D3F3-CC04-4AC7-8CE8-79FABC17668B}" type="presParOf" srcId="{45FDF68E-3A71-48FA-95FC-23B33337C21C}" destId="{EDA56152-C3D6-4B6D-A2E5-0C79808513EF}" srcOrd="3" destOrd="0" presId="urn:microsoft.com/office/officeart/2005/8/layout/cycle6"/>
    <dgm:cxn modelId="{C06733D9-458E-4547-B2AF-CD666169A667}" type="presParOf" srcId="{45FDF68E-3A71-48FA-95FC-23B33337C21C}" destId="{DFC8354C-8843-46E3-A4F6-FAABBAC808B1}" srcOrd="4" destOrd="0" presId="urn:microsoft.com/office/officeart/2005/8/layout/cycle6"/>
    <dgm:cxn modelId="{1DA66894-50CE-49D9-A212-305099A4BC6A}" type="presParOf" srcId="{45FDF68E-3A71-48FA-95FC-23B33337C21C}" destId="{4C2D59E4-7DF9-4E28-B802-90535965D6E6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09BB0-90F3-4104-9EED-05B8A315FDE4}">
      <dsp:nvSpPr>
        <dsp:cNvPr id="0" name=""/>
        <dsp:cNvSpPr/>
      </dsp:nvSpPr>
      <dsp:spPr>
        <a:xfrm>
          <a:off x="1294" y="281052"/>
          <a:ext cx="2760922" cy="165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‘qualitatively new dishonesty on the part of politicians’ (Mair 2017: 3)</a:t>
          </a:r>
          <a:endParaRPr lang="en-US" sz="1800" kern="1200" dirty="0"/>
        </a:p>
      </dsp:txBody>
      <dsp:txXfrm>
        <a:off x="49813" y="329571"/>
        <a:ext cx="2663884" cy="1559515"/>
      </dsp:txXfrm>
    </dsp:sp>
    <dsp:sp modelId="{2C4F8B03-5691-4FAC-A712-7BBDC500BDC5}">
      <dsp:nvSpPr>
        <dsp:cNvPr id="0" name=""/>
        <dsp:cNvSpPr/>
      </dsp:nvSpPr>
      <dsp:spPr>
        <a:xfrm>
          <a:off x="3005178" y="766974"/>
          <a:ext cx="585315" cy="684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005178" y="903916"/>
        <a:ext cx="409721" cy="410824"/>
      </dsp:txXfrm>
    </dsp:sp>
    <dsp:sp modelId="{60DE9E8C-B825-4953-853D-BBC1EB8D74E5}">
      <dsp:nvSpPr>
        <dsp:cNvPr id="0" name=""/>
        <dsp:cNvSpPr/>
      </dsp:nvSpPr>
      <dsp:spPr>
        <a:xfrm>
          <a:off x="3866586" y="281052"/>
          <a:ext cx="2760922" cy="165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Statements are made simply because they fit the agenda</a:t>
          </a:r>
          <a:endParaRPr lang="en-US" sz="1800" kern="1200"/>
        </a:p>
      </dsp:txBody>
      <dsp:txXfrm>
        <a:off x="3915105" y="329571"/>
        <a:ext cx="2663884" cy="1559515"/>
      </dsp:txXfrm>
    </dsp:sp>
    <dsp:sp modelId="{C5BDE5D7-ABFD-4095-B28B-BBDE1D06DE64}">
      <dsp:nvSpPr>
        <dsp:cNvPr id="0" name=""/>
        <dsp:cNvSpPr/>
      </dsp:nvSpPr>
      <dsp:spPr>
        <a:xfrm rot="5400000">
          <a:off x="4954390" y="2130870"/>
          <a:ext cx="585315" cy="684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041636" y="2180566"/>
        <a:ext cx="410824" cy="409721"/>
      </dsp:txXfrm>
    </dsp:sp>
    <dsp:sp modelId="{23947F2B-8EB8-4AE3-9280-A489712A2F5A}">
      <dsp:nvSpPr>
        <dsp:cNvPr id="0" name=""/>
        <dsp:cNvSpPr/>
      </dsp:nvSpPr>
      <dsp:spPr>
        <a:xfrm>
          <a:off x="3866586" y="3041975"/>
          <a:ext cx="2760922" cy="165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Efficiency in asserting one’s claim is the key criterion for the veracity of a claim</a:t>
          </a:r>
          <a:endParaRPr lang="en-US" sz="1800" kern="1200"/>
        </a:p>
      </dsp:txBody>
      <dsp:txXfrm>
        <a:off x="3915105" y="3090494"/>
        <a:ext cx="2663884" cy="1559515"/>
      </dsp:txXfrm>
    </dsp:sp>
    <dsp:sp modelId="{61A7BC6D-D933-4E7F-B2E8-C0852524DC97}">
      <dsp:nvSpPr>
        <dsp:cNvPr id="0" name=""/>
        <dsp:cNvSpPr/>
      </dsp:nvSpPr>
      <dsp:spPr>
        <a:xfrm rot="10800000">
          <a:off x="3038309" y="3527897"/>
          <a:ext cx="585315" cy="6847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213903" y="3664839"/>
        <a:ext cx="409721" cy="410824"/>
      </dsp:txXfrm>
    </dsp:sp>
    <dsp:sp modelId="{DF19E860-A050-4BF8-9F76-68D7679E9224}">
      <dsp:nvSpPr>
        <dsp:cNvPr id="0" name=""/>
        <dsp:cNvSpPr/>
      </dsp:nvSpPr>
      <dsp:spPr>
        <a:xfrm>
          <a:off x="1294" y="3041975"/>
          <a:ext cx="2760922" cy="1656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Taken up by the audiences because they </a:t>
          </a:r>
          <a:r>
            <a:rPr lang="en-GB" sz="1800" i="1" kern="1200"/>
            <a:t>want</a:t>
          </a:r>
          <a:r>
            <a:rPr lang="en-GB" sz="1800" kern="1200"/>
            <a:t> it to be true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Post-truth as a collusion between the audiences and the communicators</a:t>
          </a:r>
          <a:endParaRPr lang="en-US" sz="1400" kern="1200"/>
        </a:p>
      </dsp:txBody>
      <dsp:txXfrm>
        <a:off x="49813" y="3090494"/>
        <a:ext cx="2663884" cy="1559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2CB70-1FF2-4481-B69C-F58F46659B84}">
      <dsp:nvSpPr>
        <dsp:cNvPr id="0" name=""/>
        <dsp:cNvSpPr/>
      </dsp:nvSpPr>
      <dsp:spPr>
        <a:xfrm>
          <a:off x="1260807" y="1002175"/>
          <a:ext cx="2887823" cy="18770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Economy of thinking</a:t>
          </a:r>
          <a:endParaRPr lang="en-US" sz="2600" kern="1200"/>
        </a:p>
      </dsp:txBody>
      <dsp:txXfrm>
        <a:off x="1352439" y="1093807"/>
        <a:ext cx="2704559" cy="1693821"/>
      </dsp:txXfrm>
    </dsp:sp>
    <dsp:sp modelId="{E70586AF-106B-45FA-9BC3-3FF91D71C556}">
      <dsp:nvSpPr>
        <dsp:cNvPr id="0" name=""/>
        <dsp:cNvSpPr/>
      </dsp:nvSpPr>
      <dsp:spPr>
        <a:xfrm>
          <a:off x="2704719" y="347282"/>
          <a:ext cx="3186872" cy="3186872"/>
        </a:xfrm>
        <a:custGeom>
          <a:avLst/>
          <a:gdLst/>
          <a:ahLst/>
          <a:cxnLst/>
          <a:rect l="0" t="0" r="0" b="0"/>
          <a:pathLst>
            <a:path>
              <a:moveTo>
                <a:pt x="321070" y="634204"/>
              </a:moveTo>
              <a:arcTo wR="1593436" hR="1593436" stAng="13020751" swAng="6358499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6152-C3D6-4B6D-A2E5-0C79808513EF}">
      <dsp:nvSpPr>
        <dsp:cNvPr id="0" name=""/>
        <dsp:cNvSpPr/>
      </dsp:nvSpPr>
      <dsp:spPr>
        <a:xfrm>
          <a:off x="4447680" y="1002175"/>
          <a:ext cx="2887823" cy="1877085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Freedom of narrative choice in a crowded market</a:t>
          </a:r>
          <a:endParaRPr lang="en-US" sz="2600" kern="1200" dirty="0"/>
        </a:p>
      </dsp:txBody>
      <dsp:txXfrm>
        <a:off x="4539312" y="1093807"/>
        <a:ext cx="2704559" cy="1693821"/>
      </dsp:txXfrm>
    </dsp:sp>
    <dsp:sp modelId="{4C2D59E4-7DF9-4E28-B802-90535965D6E6}">
      <dsp:nvSpPr>
        <dsp:cNvPr id="0" name=""/>
        <dsp:cNvSpPr/>
      </dsp:nvSpPr>
      <dsp:spPr>
        <a:xfrm>
          <a:off x="2704719" y="347282"/>
          <a:ext cx="3186872" cy="3186872"/>
        </a:xfrm>
        <a:custGeom>
          <a:avLst/>
          <a:gdLst/>
          <a:ahLst/>
          <a:cxnLst/>
          <a:rect l="0" t="0" r="0" b="0"/>
          <a:pathLst>
            <a:path>
              <a:moveTo>
                <a:pt x="2865801" y="2552668"/>
              </a:moveTo>
              <a:arcTo wR="1593436" hR="1593436" stAng="2220751" swAng="6358499"/>
            </a:path>
          </a:pathLst>
        </a:cu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4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7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21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2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34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23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0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4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6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3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2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8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7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C778C-57FE-4BA2-BDC0-288FB3DC7F6E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3F2F11-210B-4A0A-A21F-95DF5090F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3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D8716-BEE7-4879-A38B-5391A88DC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4" t="9091" r="10729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05B2F-D3DD-497A-8733-F740A27FE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lt-LT" sz="4800" dirty="0" err="1"/>
              <a:t>Post-Truth</a:t>
            </a:r>
            <a:r>
              <a:rPr lang="lt-LT" sz="4800" dirty="0"/>
              <a:t> </a:t>
            </a:r>
            <a:r>
              <a:rPr lang="lt-LT" sz="4800" dirty="0" err="1"/>
              <a:t>and</a:t>
            </a:r>
            <a:r>
              <a:rPr lang="lt-LT" sz="4800" dirty="0"/>
              <a:t> </a:t>
            </a:r>
            <a:r>
              <a:rPr lang="lt-LT" sz="4800" dirty="0" err="1"/>
              <a:t>Manipulation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9D8D9-11F0-4400-AEBB-8C4C1DF3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GB" sz="1800" dirty="0"/>
              <a:t>Ignas Kalpokas, PhD</a:t>
            </a:r>
          </a:p>
          <a:p>
            <a:r>
              <a:rPr lang="en-GB" sz="1400" dirty="0"/>
              <a:t>Associate Professor, Department of Public Communication, Vytautas Magnus University</a:t>
            </a:r>
          </a:p>
          <a:p>
            <a:endParaRPr lang="en-GB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30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fake news">
            <a:extLst>
              <a:ext uri="{FF2B5EF4-FFF2-40B4-BE49-F238E27FC236}">
                <a16:creationId xmlns:a16="http://schemas.microsoft.com/office/drawing/2014/main" id="{EF6746D2-F5C4-401B-866B-16D78138E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8390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A1965-D6C4-4FC6-822A-D4314AFE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EF53-B08A-490D-952B-C2407985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 dirty="0"/>
              <a:t>Once a belief takes hold, audiences will themselves start filtering messages and claims</a:t>
            </a:r>
            <a:endParaRPr lang="lt-LT" dirty="0"/>
          </a:p>
          <a:p>
            <a:pPr lvl="1"/>
            <a:r>
              <a:rPr lang="en-GB" dirty="0"/>
              <a:t>People have a propensity to pay attention only to what confirms their pre-existing beliefs</a:t>
            </a:r>
            <a:endParaRPr lang="lt-LT" dirty="0"/>
          </a:p>
          <a:p>
            <a:pPr lvl="2"/>
            <a:r>
              <a:rPr lang="en-GB" dirty="0"/>
              <a:t>Vestiges of false beliefs remain even after the information has been demonstrated to be false</a:t>
            </a:r>
            <a:endParaRPr lang="lt-LT" dirty="0"/>
          </a:p>
          <a:p>
            <a:pPr lvl="3"/>
            <a:r>
              <a:rPr lang="en-GB" sz="1400" dirty="0"/>
              <a:t>An attempt to change opinion can give the opposite result- deeper entrenchment</a:t>
            </a:r>
          </a:p>
        </p:txBody>
      </p:sp>
      <p:cxnSp>
        <p:nvCxnSpPr>
          <p:cNvPr id="8196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9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891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ake news">
            <a:extLst>
              <a:ext uri="{FF2B5EF4-FFF2-40B4-BE49-F238E27FC236}">
                <a16:creationId xmlns:a16="http://schemas.microsoft.com/office/drawing/2014/main" id="{BC84B201-BFBE-44D7-A2EF-2B2FA4EF6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807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8A10A-6FAE-4443-8A37-5A5F6E8B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AD5E-71C9-466B-B6FD-F193E097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/>
              <a:t>The importance of pleasure and satisfaction</a:t>
            </a:r>
            <a:endParaRPr lang="lt-LT"/>
          </a:p>
          <a:p>
            <a:pPr lvl="1"/>
            <a:r>
              <a:rPr lang="en-GB"/>
              <a:t>The narrative does not have to be pleasurable in itself</a:t>
            </a:r>
            <a:endParaRPr lang="lt-LT"/>
          </a:p>
          <a:p>
            <a:pPr lvl="1"/>
            <a:r>
              <a:rPr lang="en-GB"/>
              <a:t>The pleasure is in the feeling that you have been right all along</a:t>
            </a:r>
            <a:endParaRPr lang="lt-LT"/>
          </a:p>
          <a:p>
            <a:pPr lvl="2"/>
            <a:r>
              <a:rPr lang="en-GB"/>
              <a:t>Especially among marginalised groups</a:t>
            </a:r>
            <a:endParaRPr lang="lt-LT"/>
          </a:p>
        </p:txBody>
      </p:sp>
      <p:cxnSp>
        <p:nvCxnSpPr>
          <p:cNvPr id="14340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41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4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53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Role of Business Schools in a 'Post-Truth' World | AACSB Business  Education Blog">
            <a:extLst>
              <a:ext uri="{FF2B5EF4-FFF2-40B4-BE49-F238E27FC236}">
                <a16:creationId xmlns:a16="http://schemas.microsoft.com/office/drawing/2014/main" id="{DC369AF1-F6AD-480A-8B3E-3C3B41D7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392" y="636143"/>
            <a:ext cx="7276168" cy="5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3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 result for trump angry">
            <a:extLst>
              <a:ext uri="{FF2B5EF4-FFF2-40B4-BE49-F238E27FC236}">
                <a16:creationId xmlns:a16="http://schemas.microsoft.com/office/drawing/2014/main" id="{5F9C8808-1772-4E7A-91BE-2A460F122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" r="-2" b="19627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A6D1E0E-9167-4B19-BB01-C458B270E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" r="-2" b="9316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boris johnson funny">
            <a:extLst>
              <a:ext uri="{FF2B5EF4-FFF2-40B4-BE49-F238E27FC236}">
                <a16:creationId xmlns:a16="http://schemas.microsoft.com/office/drawing/2014/main" id="{3C95D402-276D-4D2D-AE27-140BF3CDC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r="-2" b="13864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ost-truth">
            <a:extLst>
              <a:ext uri="{FF2B5EF4-FFF2-40B4-BE49-F238E27FC236}">
                <a16:creationId xmlns:a16="http://schemas.microsoft.com/office/drawing/2014/main" id="{3630F64B-9A66-4180-981D-6DD5C649D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48" y="1131994"/>
            <a:ext cx="6100180" cy="45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29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030A-4919-4BC6-8C0B-63DA4B4F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/>
              <a:t>What is Post-truth?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B79604-0D4D-4FC3-917E-911D855C9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368273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6D030A-4919-4BC6-8C0B-63DA4B4F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C29-8D05-48B0-93DD-4DA7BF97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r>
              <a:rPr lang="en-GB" dirty="0"/>
              <a:t>Post-truth is not about mere routinisation of lies</a:t>
            </a:r>
          </a:p>
          <a:p>
            <a:endParaRPr lang="en-GB" dirty="0"/>
          </a:p>
          <a:p>
            <a:pPr lvl="1"/>
            <a:r>
              <a:rPr lang="en-GB" dirty="0"/>
              <a:t>Post-truth refers to the erasure of the distinction between truth and falsehood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The aspirational nature of post-truth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930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B4C34-C977-4E94-89E5-395055FA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5FE00F-FD8B-43D3-A393-07D76093C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8056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64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ke news">
            <a:extLst>
              <a:ext uri="{FF2B5EF4-FFF2-40B4-BE49-F238E27FC236}">
                <a16:creationId xmlns:a16="http://schemas.microsoft.com/office/drawing/2014/main" id="{A39759E4-D282-4F61-ACD0-5EB517295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r="12472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464C4-BAC7-4EB3-A221-D4184C407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63228-5DCB-4732-B0B0-E4758109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/>
              <a:t>People are </a:t>
            </a:r>
            <a:r>
              <a:rPr lang="en-GB" i="1"/>
              <a:t>empowered</a:t>
            </a:r>
            <a:r>
              <a:rPr lang="en-GB"/>
              <a:t> to choose what truth is </a:t>
            </a:r>
            <a:r>
              <a:rPr lang="en-GB" i="1"/>
              <a:t>for them</a:t>
            </a:r>
            <a:endParaRPr lang="lt-LT"/>
          </a:p>
          <a:p>
            <a:pPr lvl="1"/>
            <a:r>
              <a:rPr lang="en-GB"/>
              <a:t>If truth is a matter of choice, then changing the minds of people is close to impossible</a:t>
            </a:r>
            <a:endParaRPr lang="lt-LT"/>
          </a:p>
          <a:p>
            <a:pPr lvl="1"/>
            <a:r>
              <a:rPr lang="en-GB"/>
              <a:t>You can choose to ignore the reality you do not like</a:t>
            </a:r>
          </a:p>
        </p:txBody>
      </p:sp>
      <p:cxnSp>
        <p:nvCxnSpPr>
          <p:cNvPr id="4100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85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fake news">
            <a:extLst>
              <a:ext uri="{FF2B5EF4-FFF2-40B4-BE49-F238E27FC236}">
                <a16:creationId xmlns:a16="http://schemas.microsoft.com/office/drawing/2014/main" id="{E2511099-6C0E-4C35-8F7B-770A66823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r="31136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C68CC0-F9F6-4282-B724-F548BE0F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C39C-FD91-47EA-A186-9A3AA42F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 dirty="0"/>
              <a:t>Imaginary confirmation</a:t>
            </a:r>
          </a:p>
          <a:p>
            <a:pPr lvl="1"/>
            <a:r>
              <a:rPr lang="en-GB" dirty="0"/>
              <a:t>People are more likely to believe something if they think others do as well</a:t>
            </a:r>
          </a:p>
          <a:p>
            <a:pPr lvl="1"/>
            <a:r>
              <a:rPr lang="en-GB" dirty="0"/>
              <a:t>Social media ‘filter bubbles’</a:t>
            </a:r>
          </a:p>
        </p:txBody>
      </p:sp>
      <p:cxnSp>
        <p:nvCxnSpPr>
          <p:cNvPr id="13318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19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11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disinformation">
            <a:extLst>
              <a:ext uri="{FF2B5EF4-FFF2-40B4-BE49-F238E27FC236}">
                <a16:creationId xmlns:a16="http://schemas.microsoft.com/office/drawing/2014/main" id="{565E9955-99D9-499D-B82D-5CE913D8B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3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296EA-E48B-4D97-BD41-CE40E521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C4139-9658-48B1-81EF-71251813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/>
              <a:t>The importance of popularity metrics</a:t>
            </a:r>
          </a:p>
          <a:p>
            <a:pPr lvl="1"/>
            <a:r>
              <a:rPr lang="en-GB" dirty="0"/>
              <a:t>But are they really trustworthy?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Bots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Astroturfing</a:t>
            </a:r>
            <a:endParaRPr lang="lt-LT" dirty="0"/>
          </a:p>
        </p:txBody>
      </p:sp>
      <p:cxnSp>
        <p:nvCxnSpPr>
          <p:cNvPr id="18436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37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43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4498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282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Post-Truth and Manipulation</vt:lpstr>
      <vt:lpstr>PowerPoint Presentation</vt:lpstr>
      <vt:lpstr>PowerPoint Presentation</vt:lpstr>
      <vt:lpstr>What is Post-truth?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Leadership in an Era of Post-Truth</dc:title>
  <dc:creator>Ignas Kalpokas</dc:creator>
  <cp:lastModifiedBy>Julija Kalpokiene</cp:lastModifiedBy>
  <cp:revision>5</cp:revision>
  <dcterms:created xsi:type="dcterms:W3CDTF">2018-10-01T09:54:45Z</dcterms:created>
  <dcterms:modified xsi:type="dcterms:W3CDTF">2021-11-26T01:51:54Z</dcterms:modified>
</cp:coreProperties>
</file>