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328" r:id="rId5"/>
    <p:sldId id="259" r:id="rId6"/>
    <p:sldId id="327" r:id="rId7"/>
    <p:sldId id="260" r:id="rId8"/>
    <p:sldId id="331" r:id="rId9"/>
    <p:sldId id="329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C2092-D497-4053-8F49-012CDF49BBA4}" v="15" dt="2021-11-26T02:38:18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Kalpokiene" userId="d95234097010925b" providerId="LiveId" clId="{DF8C2092-D497-4053-8F49-012CDF49BBA4}"/>
    <pc:docChg chg="custSel addSld modSld sldOrd">
      <pc:chgData name="Julija Kalpokiene" userId="d95234097010925b" providerId="LiveId" clId="{DF8C2092-D497-4053-8F49-012CDF49BBA4}" dt="2021-11-26T02:38:27.605" v="1307" actId="26606"/>
      <pc:docMkLst>
        <pc:docMk/>
      </pc:docMkLst>
      <pc:sldChg chg="addSp modSp new mod setBg">
        <pc:chgData name="Julija Kalpokiene" userId="d95234097010925b" providerId="LiveId" clId="{DF8C2092-D497-4053-8F49-012CDF49BBA4}" dt="2021-11-26T01:54:34.764" v="165" actId="26606"/>
        <pc:sldMkLst>
          <pc:docMk/>
          <pc:sldMk cId="3291239196" sldId="257"/>
        </pc:sldMkLst>
        <pc:spChg chg="mod">
          <ac:chgData name="Julija Kalpokiene" userId="d95234097010925b" providerId="LiveId" clId="{DF8C2092-D497-4053-8F49-012CDF49BBA4}" dt="2021-11-26T01:54:34.764" v="165" actId="26606"/>
          <ac:spMkLst>
            <pc:docMk/>
            <pc:sldMk cId="3291239196" sldId="257"/>
            <ac:spMk id="2" creationId="{B577A8EF-B349-442C-8E8A-91C26E9C1A0C}"/>
          </ac:spMkLst>
        </pc:spChg>
        <pc:spChg chg="mod">
          <ac:chgData name="Julija Kalpokiene" userId="d95234097010925b" providerId="LiveId" clId="{DF8C2092-D497-4053-8F49-012CDF49BBA4}" dt="2021-11-26T01:54:34.764" v="165" actId="26606"/>
          <ac:spMkLst>
            <pc:docMk/>
            <pc:sldMk cId="3291239196" sldId="257"/>
            <ac:spMk id="3" creationId="{120CFB9D-F142-4246-9AC5-E31845F41B99}"/>
          </ac:spMkLst>
        </pc:spChg>
        <pc:spChg chg="add">
          <ac:chgData name="Julija Kalpokiene" userId="d95234097010925b" providerId="LiveId" clId="{DF8C2092-D497-4053-8F49-012CDF49BBA4}" dt="2021-11-26T01:54:34.764" v="165" actId="26606"/>
          <ac:spMkLst>
            <pc:docMk/>
            <pc:sldMk cId="3291239196" sldId="257"/>
            <ac:spMk id="9" creationId="{C7F2E4D6-EF46-1C43-8F3E-3620C3C83F36}"/>
          </ac:spMkLst>
        </pc:spChg>
        <pc:grpChg chg="add">
          <ac:chgData name="Julija Kalpokiene" userId="d95234097010925b" providerId="LiveId" clId="{DF8C2092-D497-4053-8F49-012CDF49BBA4}" dt="2021-11-26T01:54:34.764" v="165" actId="26606"/>
          <ac:grpSpMkLst>
            <pc:docMk/>
            <pc:sldMk cId="3291239196" sldId="257"/>
            <ac:grpSpMk id="11" creationId="{7A00BDF4-7643-A942-A588-F24E4E09AADE}"/>
          </ac:grpSpMkLst>
        </pc:grpChg>
        <pc:picChg chg="add">
          <ac:chgData name="Julija Kalpokiene" userId="d95234097010925b" providerId="LiveId" clId="{DF8C2092-D497-4053-8F49-012CDF49BBA4}" dt="2021-11-26T01:54:34.764" v="165" actId="26606"/>
          <ac:picMkLst>
            <pc:docMk/>
            <pc:sldMk cId="3291239196" sldId="257"/>
            <ac:picMk id="5" creationId="{D46447E9-3824-4113-AD8C-44A4ECBD5522}"/>
          </ac:picMkLst>
        </pc:picChg>
        <pc:cxnChg chg="add">
          <ac:chgData name="Julija Kalpokiene" userId="d95234097010925b" providerId="LiveId" clId="{DF8C2092-D497-4053-8F49-012CDF49BBA4}" dt="2021-11-26T01:54:34.764" v="165" actId="26606"/>
          <ac:cxnSpMkLst>
            <pc:docMk/>
            <pc:sldMk cId="3291239196" sldId="257"/>
            <ac:cxnSpMk id="17" creationId="{BF3CF3DF-4809-5B42-9F22-981391379297}"/>
          </ac:cxnSpMkLst>
        </pc:cxnChg>
      </pc:sldChg>
      <pc:sldChg chg="addSp delSp modSp new mod setBg">
        <pc:chgData name="Julija Kalpokiene" userId="d95234097010925b" providerId="LiveId" clId="{DF8C2092-D497-4053-8F49-012CDF49BBA4}" dt="2021-11-26T01:57:58.345" v="212" actId="26606"/>
        <pc:sldMkLst>
          <pc:docMk/>
          <pc:sldMk cId="2824349287" sldId="258"/>
        </pc:sldMkLst>
        <pc:spChg chg="mod">
          <ac:chgData name="Julija Kalpokiene" userId="d95234097010925b" providerId="LiveId" clId="{DF8C2092-D497-4053-8F49-012CDF49BBA4}" dt="2021-11-26T01:57:58.345" v="212" actId="26606"/>
          <ac:spMkLst>
            <pc:docMk/>
            <pc:sldMk cId="2824349287" sldId="258"/>
            <ac:spMk id="2" creationId="{6417AB91-08FA-4B20-BABE-2EED70BFD888}"/>
          </ac:spMkLst>
        </pc:spChg>
        <pc:spChg chg="del">
          <ac:chgData name="Julija Kalpokiene" userId="d95234097010925b" providerId="LiveId" clId="{DF8C2092-D497-4053-8F49-012CDF49BBA4}" dt="2021-11-26T01:56:20.968" v="209" actId="478"/>
          <ac:spMkLst>
            <pc:docMk/>
            <pc:sldMk cId="2824349287" sldId="258"/>
            <ac:spMk id="3" creationId="{CE527026-627E-46A3-9060-E24D5D1C1F75}"/>
          </ac:spMkLst>
        </pc:spChg>
        <pc:spChg chg="add">
          <ac:chgData name="Julija Kalpokiene" userId="d95234097010925b" providerId="LiveId" clId="{DF8C2092-D497-4053-8F49-012CDF49BBA4}" dt="2021-11-26T01:57:58.345" v="212" actId="26606"/>
          <ac:spMkLst>
            <pc:docMk/>
            <pc:sldMk cId="2824349287" sldId="258"/>
            <ac:spMk id="101" creationId="{4EFE82FE-7465-AE46-88DF-34D347E83B84}"/>
          </ac:spMkLst>
        </pc:spChg>
        <pc:grpChg chg="add">
          <ac:chgData name="Julija Kalpokiene" userId="d95234097010925b" providerId="LiveId" clId="{DF8C2092-D497-4053-8F49-012CDF49BBA4}" dt="2021-11-26T01:57:58.345" v="212" actId="26606"/>
          <ac:grpSpMkLst>
            <pc:docMk/>
            <pc:sldMk cId="2824349287" sldId="258"/>
            <ac:grpSpMk id="73" creationId="{EB46B8FB-F6A2-5F47-A6CD-A7E17E69270F}"/>
          </ac:grpSpMkLst>
        </pc:grpChg>
        <pc:grpChg chg="add">
          <ac:chgData name="Julija Kalpokiene" userId="d95234097010925b" providerId="LiveId" clId="{DF8C2092-D497-4053-8F49-012CDF49BBA4}" dt="2021-11-26T01:57:58.345" v="212" actId="26606"/>
          <ac:grpSpMkLst>
            <pc:docMk/>
            <pc:sldMk cId="2824349287" sldId="258"/>
            <ac:grpSpMk id="103" creationId="{BCFFF971-DAC9-F44B-9F22-4B030B6B61B3}"/>
          </ac:grpSpMkLst>
        </pc:grpChg>
        <pc:picChg chg="add mod">
          <ac:chgData name="Julija Kalpokiene" userId="d95234097010925b" providerId="LiveId" clId="{DF8C2092-D497-4053-8F49-012CDF49BBA4}" dt="2021-11-26T01:57:58.345" v="212" actId="26606"/>
          <ac:picMkLst>
            <pc:docMk/>
            <pc:sldMk cId="2824349287" sldId="258"/>
            <ac:picMk id="1026" creationId="{52C4B5B6-C978-43E8-B0E0-159265FA183C}"/>
          </ac:picMkLst>
        </pc:picChg>
        <pc:picChg chg="add mod">
          <ac:chgData name="Julija Kalpokiene" userId="d95234097010925b" providerId="LiveId" clId="{DF8C2092-D497-4053-8F49-012CDF49BBA4}" dt="2021-11-26T01:57:58.345" v="212" actId="26606"/>
          <ac:picMkLst>
            <pc:docMk/>
            <pc:sldMk cId="2824349287" sldId="258"/>
            <ac:picMk id="1028" creationId="{834C60C5-DD08-4BB5-A034-149B1B140860}"/>
          </ac:picMkLst>
        </pc:picChg>
        <pc:cxnChg chg="add">
          <ac:chgData name="Julija Kalpokiene" userId="d95234097010925b" providerId="LiveId" clId="{DF8C2092-D497-4053-8F49-012CDF49BBA4}" dt="2021-11-26T01:57:58.345" v="212" actId="26606"/>
          <ac:cxnSpMkLst>
            <pc:docMk/>
            <pc:sldMk cId="2824349287" sldId="258"/>
            <ac:cxnSpMk id="99" creationId="{D33A3282-0389-C547-8CA6-7F3E7F27B34D}"/>
          </ac:cxnSpMkLst>
        </pc:cxnChg>
        <pc:cxnChg chg="add">
          <ac:chgData name="Julija Kalpokiene" userId="d95234097010925b" providerId="LiveId" clId="{DF8C2092-D497-4053-8F49-012CDF49BBA4}" dt="2021-11-26T01:57:58.345" v="212" actId="26606"/>
          <ac:cxnSpMkLst>
            <pc:docMk/>
            <pc:sldMk cId="2824349287" sldId="258"/>
            <ac:cxnSpMk id="110" creationId="{F1B96028-BC88-E342-92F9-207761463836}"/>
          </ac:cxnSpMkLst>
        </pc:cxnChg>
      </pc:sldChg>
      <pc:sldChg chg="addSp modSp new mod setBg">
        <pc:chgData name="Julija Kalpokiene" userId="d95234097010925b" providerId="LiveId" clId="{DF8C2092-D497-4053-8F49-012CDF49BBA4}" dt="2021-11-26T02:00:56.751" v="296" actId="20577"/>
        <pc:sldMkLst>
          <pc:docMk/>
          <pc:sldMk cId="2489021272" sldId="259"/>
        </pc:sldMkLst>
        <pc:spChg chg="mod">
          <ac:chgData name="Julija Kalpokiene" userId="d95234097010925b" providerId="LiveId" clId="{DF8C2092-D497-4053-8F49-012CDF49BBA4}" dt="2021-11-26T01:59:40.774" v="251" actId="26606"/>
          <ac:spMkLst>
            <pc:docMk/>
            <pc:sldMk cId="2489021272" sldId="259"/>
            <ac:spMk id="2" creationId="{12906E0C-80D9-430E-B313-92BE60739D71}"/>
          </ac:spMkLst>
        </pc:spChg>
        <pc:spChg chg="mod">
          <ac:chgData name="Julija Kalpokiene" userId="d95234097010925b" providerId="LiveId" clId="{DF8C2092-D497-4053-8F49-012CDF49BBA4}" dt="2021-11-26T02:00:56.751" v="296" actId="20577"/>
          <ac:spMkLst>
            <pc:docMk/>
            <pc:sldMk cId="2489021272" sldId="259"/>
            <ac:spMk id="3" creationId="{1F44CB1E-06F1-47C5-867F-A5EB2F69434D}"/>
          </ac:spMkLst>
        </pc:spChg>
        <pc:spChg chg="add">
          <ac:chgData name="Julija Kalpokiene" userId="d95234097010925b" providerId="LiveId" clId="{DF8C2092-D497-4053-8F49-012CDF49BBA4}" dt="2021-11-26T01:59:40.774" v="251" actId="26606"/>
          <ac:spMkLst>
            <pc:docMk/>
            <pc:sldMk cId="2489021272" sldId="259"/>
            <ac:spMk id="71" creationId="{4EFE82FE-7465-AE46-88DF-34D347E83B84}"/>
          </ac:spMkLst>
        </pc:spChg>
        <pc:grpChg chg="add">
          <ac:chgData name="Julija Kalpokiene" userId="d95234097010925b" providerId="LiveId" clId="{DF8C2092-D497-4053-8F49-012CDF49BBA4}" dt="2021-11-26T01:59:40.774" v="251" actId="26606"/>
          <ac:grpSpMkLst>
            <pc:docMk/>
            <pc:sldMk cId="2489021272" sldId="259"/>
            <ac:grpSpMk id="73" creationId="{1B5E71B3-7269-894E-A00B-31D341365FC9}"/>
          </ac:grpSpMkLst>
        </pc:grpChg>
        <pc:picChg chg="add mod">
          <ac:chgData name="Julija Kalpokiene" userId="d95234097010925b" providerId="LiveId" clId="{DF8C2092-D497-4053-8F49-012CDF49BBA4}" dt="2021-11-26T01:59:40.774" v="251" actId="26606"/>
          <ac:picMkLst>
            <pc:docMk/>
            <pc:sldMk cId="2489021272" sldId="259"/>
            <ac:picMk id="2050" creationId="{725CBC16-0C31-4F21-A2A9-CBA7D1C5CC14}"/>
          </ac:picMkLst>
        </pc:picChg>
        <pc:cxnChg chg="add">
          <ac:chgData name="Julija Kalpokiene" userId="d95234097010925b" providerId="LiveId" clId="{DF8C2092-D497-4053-8F49-012CDF49BBA4}" dt="2021-11-26T01:59:40.774" v="251" actId="26606"/>
          <ac:cxnSpMkLst>
            <pc:docMk/>
            <pc:sldMk cId="2489021272" sldId="259"/>
            <ac:cxnSpMk id="79" creationId="{A0A01F17-907D-3541-BBAF-A33828880DCE}"/>
          </ac:cxnSpMkLst>
        </pc:cxnChg>
      </pc:sldChg>
      <pc:sldChg chg="addSp modSp new mod setBg">
        <pc:chgData name="Julija Kalpokiene" userId="d95234097010925b" providerId="LiveId" clId="{DF8C2092-D497-4053-8F49-012CDF49BBA4}" dt="2021-11-26T02:15:24.015" v="693" actId="403"/>
        <pc:sldMkLst>
          <pc:docMk/>
          <pc:sldMk cId="3160199152" sldId="260"/>
        </pc:sldMkLst>
        <pc:spChg chg="mod">
          <ac:chgData name="Julija Kalpokiene" userId="d95234097010925b" providerId="LiveId" clId="{DF8C2092-D497-4053-8F49-012CDF49BBA4}" dt="2021-11-26T02:14:42.489" v="667" actId="26606"/>
          <ac:spMkLst>
            <pc:docMk/>
            <pc:sldMk cId="3160199152" sldId="260"/>
            <ac:spMk id="2" creationId="{9A3826CB-CAF4-4771-BC44-EC06A5676B4C}"/>
          </ac:spMkLst>
        </pc:spChg>
        <pc:spChg chg="mod">
          <ac:chgData name="Julija Kalpokiene" userId="d95234097010925b" providerId="LiveId" clId="{DF8C2092-D497-4053-8F49-012CDF49BBA4}" dt="2021-11-26T02:15:24.015" v="693" actId="403"/>
          <ac:spMkLst>
            <pc:docMk/>
            <pc:sldMk cId="3160199152" sldId="260"/>
            <ac:spMk id="3" creationId="{C198FAD8-43C2-4314-92EB-DADD8668809B}"/>
          </ac:spMkLst>
        </pc:spChg>
        <pc:spChg chg="add">
          <ac:chgData name="Julija Kalpokiene" userId="d95234097010925b" providerId="LiveId" clId="{DF8C2092-D497-4053-8F49-012CDF49BBA4}" dt="2021-11-26T02:14:42.489" v="667" actId="26606"/>
          <ac:spMkLst>
            <pc:docMk/>
            <pc:sldMk cId="3160199152" sldId="260"/>
            <ac:spMk id="73" creationId="{C7F2E4D6-EF46-1C43-8F3E-3620C3C83F36}"/>
          </ac:spMkLst>
        </pc:spChg>
        <pc:grpChg chg="add">
          <ac:chgData name="Julija Kalpokiene" userId="d95234097010925b" providerId="LiveId" clId="{DF8C2092-D497-4053-8F49-012CDF49BBA4}" dt="2021-11-26T02:14:42.489" v="667" actId="26606"/>
          <ac:grpSpMkLst>
            <pc:docMk/>
            <pc:sldMk cId="3160199152" sldId="260"/>
            <ac:grpSpMk id="75" creationId="{05ADD15B-C747-D340-BF8A-A1DD2A6A9324}"/>
          </ac:grpSpMkLst>
        </pc:grpChg>
        <pc:picChg chg="add mod">
          <ac:chgData name="Julija Kalpokiene" userId="d95234097010925b" providerId="LiveId" clId="{DF8C2092-D497-4053-8F49-012CDF49BBA4}" dt="2021-11-26T02:15:01.105" v="669" actId="14100"/>
          <ac:picMkLst>
            <pc:docMk/>
            <pc:sldMk cId="3160199152" sldId="260"/>
            <ac:picMk id="3074" creationId="{296C2640-F55B-4BF9-BA52-03868C054947}"/>
          </ac:picMkLst>
        </pc:picChg>
        <pc:picChg chg="add mod">
          <ac:chgData name="Julija Kalpokiene" userId="d95234097010925b" providerId="LiveId" clId="{DF8C2092-D497-4053-8F49-012CDF49BBA4}" dt="2021-11-26T02:14:55.133" v="668" actId="14100"/>
          <ac:picMkLst>
            <pc:docMk/>
            <pc:sldMk cId="3160199152" sldId="260"/>
            <ac:picMk id="3076" creationId="{ED5110C2-43A1-4737-9B60-0C702F31C957}"/>
          </ac:picMkLst>
        </pc:picChg>
        <pc:cxnChg chg="add">
          <ac:chgData name="Julija Kalpokiene" userId="d95234097010925b" providerId="LiveId" clId="{DF8C2092-D497-4053-8F49-012CDF49BBA4}" dt="2021-11-26T02:14:42.489" v="667" actId="26606"/>
          <ac:cxnSpMkLst>
            <pc:docMk/>
            <pc:sldMk cId="3160199152" sldId="260"/>
            <ac:cxnSpMk id="81" creationId="{1FE039F1-6D47-C642-B506-452A83B0AB11}"/>
          </ac:cxnSpMkLst>
        </pc:cxnChg>
      </pc:sldChg>
      <pc:sldChg chg="addSp delSp modSp add mod setBg delDesignElem">
        <pc:chgData name="Julija Kalpokiene" userId="d95234097010925b" providerId="LiveId" clId="{DF8C2092-D497-4053-8F49-012CDF49BBA4}" dt="2021-11-26T02:07:26.460" v="410" actId="207"/>
        <pc:sldMkLst>
          <pc:docMk/>
          <pc:sldMk cId="1459541519" sldId="327"/>
        </pc:sldMkLst>
        <pc:spChg chg="add mod">
          <ac:chgData name="Julija Kalpokiene" userId="d95234097010925b" providerId="LiveId" clId="{DF8C2092-D497-4053-8F49-012CDF49BBA4}" dt="2021-11-26T02:04:55.564" v="341" actId="1076"/>
          <ac:spMkLst>
            <pc:docMk/>
            <pc:sldMk cId="1459541519" sldId="327"/>
            <ac:spMk id="2" creationId="{9039C02D-B032-427B-A4DE-6F85B3063DC9}"/>
          </ac:spMkLst>
        </pc:spChg>
        <pc:spChg chg="add mod">
          <ac:chgData name="Julija Kalpokiene" userId="d95234097010925b" providerId="LiveId" clId="{DF8C2092-D497-4053-8F49-012CDF49BBA4}" dt="2021-11-26T02:07:26.460" v="410" actId="207"/>
          <ac:spMkLst>
            <pc:docMk/>
            <pc:sldMk cId="1459541519" sldId="327"/>
            <ac:spMk id="8" creationId="{9E99B35F-61E2-4040-93E3-B43CE80788A6}"/>
          </ac:spMkLst>
        </pc:spChg>
        <pc:spChg chg="del">
          <ac:chgData name="Julija Kalpokiene" userId="d95234097010925b" providerId="LiveId" clId="{DF8C2092-D497-4053-8F49-012CDF49BBA4}" dt="2021-11-26T02:04:05.642" v="299"/>
          <ac:spMkLst>
            <pc:docMk/>
            <pc:sldMk cId="1459541519" sldId="327"/>
            <ac:spMk id="18" creationId="{25414FA1-2D4C-41DB-83DE-4F3E38C10A63}"/>
          </ac:spMkLst>
        </pc:spChg>
      </pc:sldChg>
      <pc:sldChg chg="addSp modSp new mod ord setBg">
        <pc:chgData name="Julija Kalpokiene" userId="d95234097010925b" providerId="LiveId" clId="{DF8C2092-D497-4053-8F49-012CDF49BBA4}" dt="2021-11-26T02:26:46.096" v="908"/>
        <pc:sldMkLst>
          <pc:docMk/>
          <pc:sldMk cId="3809515231" sldId="328"/>
        </pc:sldMkLst>
        <pc:spChg chg="mod">
          <ac:chgData name="Julija Kalpokiene" userId="d95234097010925b" providerId="LiveId" clId="{DF8C2092-D497-4053-8F49-012CDF49BBA4}" dt="2021-11-26T02:26:27.426" v="894" actId="26606"/>
          <ac:spMkLst>
            <pc:docMk/>
            <pc:sldMk cId="3809515231" sldId="328"/>
            <ac:spMk id="2" creationId="{8B24D503-61FF-4B48-8CEE-1C8F9346748B}"/>
          </ac:spMkLst>
        </pc:spChg>
        <pc:spChg chg="mod">
          <ac:chgData name="Julija Kalpokiene" userId="d95234097010925b" providerId="LiveId" clId="{DF8C2092-D497-4053-8F49-012CDF49BBA4}" dt="2021-11-26T02:26:36.728" v="906" actId="20577"/>
          <ac:spMkLst>
            <pc:docMk/>
            <pc:sldMk cId="3809515231" sldId="328"/>
            <ac:spMk id="3" creationId="{A7F52836-A207-498F-B600-FEA33EA30116}"/>
          </ac:spMkLst>
        </pc:spChg>
        <pc:spChg chg="add">
          <ac:chgData name="Julija Kalpokiene" userId="d95234097010925b" providerId="LiveId" clId="{DF8C2092-D497-4053-8F49-012CDF49BBA4}" dt="2021-11-26T02:26:27.426" v="894" actId="26606"/>
          <ac:spMkLst>
            <pc:docMk/>
            <pc:sldMk cId="3809515231" sldId="328"/>
            <ac:spMk id="71" creationId="{C7F2E4D6-EF46-1C43-8F3E-3620C3C83F36}"/>
          </ac:spMkLst>
        </pc:spChg>
        <pc:grpChg chg="add">
          <ac:chgData name="Julija Kalpokiene" userId="d95234097010925b" providerId="LiveId" clId="{DF8C2092-D497-4053-8F49-012CDF49BBA4}" dt="2021-11-26T02:26:27.426" v="894" actId="26606"/>
          <ac:grpSpMkLst>
            <pc:docMk/>
            <pc:sldMk cId="3809515231" sldId="328"/>
            <ac:grpSpMk id="75" creationId="{3FCE1FB7-7E83-C242-A5AD-4646FBE1C99B}"/>
          </ac:grpSpMkLst>
        </pc:grpChg>
        <pc:picChg chg="add mod">
          <ac:chgData name="Julija Kalpokiene" userId="d95234097010925b" providerId="LiveId" clId="{DF8C2092-D497-4053-8F49-012CDF49BBA4}" dt="2021-11-26T02:26:27.426" v="894" actId="26606"/>
          <ac:picMkLst>
            <pc:docMk/>
            <pc:sldMk cId="3809515231" sldId="328"/>
            <ac:picMk id="4098" creationId="{EF00D2C7-FBCA-4CE7-A1EF-DBADFD569DC9}"/>
          </ac:picMkLst>
        </pc:picChg>
        <pc:cxnChg chg="add">
          <ac:chgData name="Julija Kalpokiene" userId="d95234097010925b" providerId="LiveId" clId="{DF8C2092-D497-4053-8F49-012CDF49BBA4}" dt="2021-11-26T02:26:27.426" v="894" actId="26606"/>
          <ac:cxnSpMkLst>
            <pc:docMk/>
            <pc:sldMk cId="3809515231" sldId="328"/>
            <ac:cxnSpMk id="73" creationId="{BF3CF3DF-4809-5B42-9F22-981391379297}"/>
          </ac:cxnSpMkLst>
        </pc:cxnChg>
      </pc:sldChg>
      <pc:sldChg chg="addSp modSp new mod setBg">
        <pc:chgData name="Julija Kalpokiene" userId="d95234097010925b" providerId="LiveId" clId="{DF8C2092-D497-4053-8F49-012CDF49BBA4}" dt="2021-11-26T02:33:30.252" v="1176" actId="26606"/>
        <pc:sldMkLst>
          <pc:docMk/>
          <pc:sldMk cId="1978851486" sldId="329"/>
        </pc:sldMkLst>
        <pc:spChg chg="mod">
          <ac:chgData name="Julija Kalpokiene" userId="d95234097010925b" providerId="LiveId" clId="{DF8C2092-D497-4053-8F49-012CDF49BBA4}" dt="2021-11-26T02:33:30.252" v="1176" actId="26606"/>
          <ac:spMkLst>
            <pc:docMk/>
            <pc:sldMk cId="1978851486" sldId="329"/>
            <ac:spMk id="2" creationId="{8BC9F435-6B9F-4397-A5B7-26469CC47C73}"/>
          </ac:spMkLst>
        </pc:spChg>
        <pc:spChg chg="mod">
          <ac:chgData name="Julija Kalpokiene" userId="d95234097010925b" providerId="LiveId" clId="{DF8C2092-D497-4053-8F49-012CDF49BBA4}" dt="2021-11-26T02:33:30.252" v="1176" actId="26606"/>
          <ac:spMkLst>
            <pc:docMk/>
            <pc:sldMk cId="1978851486" sldId="329"/>
            <ac:spMk id="3" creationId="{D622A8E0-8C06-44E9-B243-62913D18FA5C}"/>
          </ac:spMkLst>
        </pc:spChg>
        <pc:spChg chg="add">
          <ac:chgData name="Julija Kalpokiene" userId="d95234097010925b" providerId="LiveId" clId="{DF8C2092-D497-4053-8F49-012CDF49BBA4}" dt="2021-11-26T02:33:30.252" v="1176" actId="26606"/>
          <ac:spMkLst>
            <pc:docMk/>
            <pc:sldMk cId="1978851486" sldId="329"/>
            <ac:spMk id="71" creationId="{C7F2E4D6-EF46-1C43-8F3E-3620C3C83F36}"/>
          </ac:spMkLst>
        </pc:spChg>
        <pc:grpChg chg="add">
          <ac:chgData name="Julija Kalpokiene" userId="d95234097010925b" providerId="LiveId" clId="{DF8C2092-D497-4053-8F49-012CDF49BBA4}" dt="2021-11-26T02:33:30.252" v="1176" actId="26606"/>
          <ac:grpSpMkLst>
            <pc:docMk/>
            <pc:sldMk cId="1978851486" sldId="329"/>
            <ac:grpSpMk id="75" creationId="{3FCE1FB7-7E83-C242-A5AD-4646FBE1C99B}"/>
          </ac:grpSpMkLst>
        </pc:grpChg>
        <pc:picChg chg="add mod">
          <ac:chgData name="Julija Kalpokiene" userId="d95234097010925b" providerId="LiveId" clId="{DF8C2092-D497-4053-8F49-012CDF49BBA4}" dt="2021-11-26T02:33:30.252" v="1176" actId="26606"/>
          <ac:picMkLst>
            <pc:docMk/>
            <pc:sldMk cId="1978851486" sldId="329"/>
            <ac:picMk id="5122" creationId="{0965E9DA-86A3-4DE6-BDDB-49D97D513A3F}"/>
          </ac:picMkLst>
        </pc:picChg>
        <pc:cxnChg chg="add">
          <ac:chgData name="Julija Kalpokiene" userId="d95234097010925b" providerId="LiveId" clId="{DF8C2092-D497-4053-8F49-012CDF49BBA4}" dt="2021-11-26T02:33:30.252" v="1176" actId="26606"/>
          <ac:cxnSpMkLst>
            <pc:docMk/>
            <pc:sldMk cId="1978851486" sldId="329"/>
            <ac:cxnSpMk id="73" creationId="{BF3CF3DF-4809-5B42-9F22-981391379297}"/>
          </ac:cxnSpMkLst>
        </pc:cxnChg>
      </pc:sldChg>
      <pc:sldChg chg="addSp delSp modSp new mod setBg setClrOvrMap">
        <pc:chgData name="Julija Kalpokiene" userId="d95234097010925b" providerId="LiveId" clId="{DF8C2092-D497-4053-8F49-012CDF49BBA4}" dt="2021-11-26T02:34:18.289" v="1180" actId="26606"/>
        <pc:sldMkLst>
          <pc:docMk/>
          <pc:sldMk cId="2815173989" sldId="330"/>
        </pc:sldMkLst>
        <pc:spChg chg="del">
          <ac:chgData name="Julija Kalpokiene" userId="d95234097010925b" providerId="LiveId" clId="{DF8C2092-D497-4053-8F49-012CDF49BBA4}" dt="2021-11-26T02:33:41.390" v="1178" actId="478"/>
          <ac:spMkLst>
            <pc:docMk/>
            <pc:sldMk cId="2815173989" sldId="330"/>
            <ac:spMk id="2" creationId="{21B54AED-4CA5-4595-B3D4-18329DA87A83}"/>
          </ac:spMkLst>
        </pc:spChg>
        <pc:spChg chg="del">
          <ac:chgData name="Julija Kalpokiene" userId="d95234097010925b" providerId="LiveId" clId="{DF8C2092-D497-4053-8F49-012CDF49BBA4}" dt="2021-11-26T02:33:38.721" v="1177" actId="478"/>
          <ac:spMkLst>
            <pc:docMk/>
            <pc:sldMk cId="2815173989" sldId="330"/>
            <ac:spMk id="3" creationId="{EA711AD4-FE02-4FCF-B565-E6359D07524F}"/>
          </ac:spMkLst>
        </pc:spChg>
        <pc:spChg chg="add">
          <ac:chgData name="Julija Kalpokiene" userId="d95234097010925b" providerId="LiveId" clId="{DF8C2092-D497-4053-8F49-012CDF49BBA4}" dt="2021-11-26T02:34:18.289" v="1180" actId="26606"/>
          <ac:spMkLst>
            <pc:docMk/>
            <pc:sldMk cId="2815173989" sldId="330"/>
            <ac:spMk id="71" creationId="{557B0AD7-E991-E343-BF68-F118815215C7}"/>
          </ac:spMkLst>
        </pc:spChg>
        <pc:picChg chg="add mod">
          <ac:chgData name="Julija Kalpokiene" userId="d95234097010925b" providerId="LiveId" clId="{DF8C2092-D497-4053-8F49-012CDF49BBA4}" dt="2021-11-26T02:34:18.289" v="1180" actId="26606"/>
          <ac:picMkLst>
            <pc:docMk/>
            <pc:sldMk cId="2815173989" sldId="330"/>
            <ac:picMk id="6146" creationId="{F1667FEF-CB07-42B6-B31D-DB14B48BA8FC}"/>
          </ac:picMkLst>
        </pc:picChg>
      </pc:sldChg>
      <pc:sldChg chg="addSp modSp new mod setBg">
        <pc:chgData name="Julija Kalpokiene" userId="d95234097010925b" providerId="LiveId" clId="{DF8C2092-D497-4053-8F49-012CDF49BBA4}" dt="2021-11-26T02:38:27.605" v="1307" actId="26606"/>
        <pc:sldMkLst>
          <pc:docMk/>
          <pc:sldMk cId="1234820447" sldId="331"/>
        </pc:sldMkLst>
        <pc:spChg chg="mod">
          <ac:chgData name="Julija Kalpokiene" userId="d95234097010925b" providerId="LiveId" clId="{DF8C2092-D497-4053-8F49-012CDF49BBA4}" dt="2021-11-26T02:38:27.605" v="1307" actId="26606"/>
          <ac:spMkLst>
            <pc:docMk/>
            <pc:sldMk cId="1234820447" sldId="331"/>
            <ac:spMk id="2" creationId="{538D63EE-C79B-453D-A8E9-11A179CC0135}"/>
          </ac:spMkLst>
        </pc:spChg>
        <pc:spChg chg="mod">
          <ac:chgData name="Julija Kalpokiene" userId="d95234097010925b" providerId="LiveId" clId="{DF8C2092-D497-4053-8F49-012CDF49BBA4}" dt="2021-11-26T02:38:27.605" v="1307" actId="26606"/>
          <ac:spMkLst>
            <pc:docMk/>
            <pc:sldMk cId="1234820447" sldId="331"/>
            <ac:spMk id="3" creationId="{705C8A2A-1775-4ED5-BBE0-640A0B58168C}"/>
          </ac:spMkLst>
        </pc:spChg>
        <pc:spChg chg="add">
          <ac:chgData name="Julija Kalpokiene" userId="d95234097010925b" providerId="LiveId" clId="{DF8C2092-D497-4053-8F49-012CDF49BBA4}" dt="2021-11-26T02:38:27.605" v="1307" actId="26606"/>
          <ac:spMkLst>
            <pc:docMk/>
            <pc:sldMk cId="1234820447" sldId="331"/>
            <ac:spMk id="71" creationId="{C7F2E4D6-EF46-1C43-8F3E-3620C3C83F36}"/>
          </ac:spMkLst>
        </pc:spChg>
        <pc:grpChg chg="add">
          <ac:chgData name="Julija Kalpokiene" userId="d95234097010925b" providerId="LiveId" clId="{DF8C2092-D497-4053-8F49-012CDF49BBA4}" dt="2021-11-26T02:38:27.605" v="1307" actId="26606"/>
          <ac:grpSpMkLst>
            <pc:docMk/>
            <pc:sldMk cId="1234820447" sldId="331"/>
            <ac:grpSpMk id="73" creationId="{05ADD15B-C747-D340-BF8A-A1DD2A6A9324}"/>
          </ac:grpSpMkLst>
        </pc:grpChg>
        <pc:picChg chg="add mod">
          <ac:chgData name="Julija Kalpokiene" userId="d95234097010925b" providerId="LiveId" clId="{DF8C2092-D497-4053-8F49-012CDF49BBA4}" dt="2021-11-26T02:38:27.605" v="1307" actId="26606"/>
          <ac:picMkLst>
            <pc:docMk/>
            <pc:sldMk cId="1234820447" sldId="331"/>
            <ac:picMk id="7170" creationId="{DB87F362-385F-4C61-85D0-D2B9CF5CD23C}"/>
          </ac:picMkLst>
        </pc:picChg>
        <pc:cxnChg chg="add">
          <ac:chgData name="Julija Kalpokiene" userId="d95234097010925b" providerId="LiveId" clId="{DF8C2092-D497-4053-8F49-012CDF49BBA4}" dt="2021-11-26T02:38:27.605" v="1307" actId="26606"/>
          <ac:cxnSpMkLst>
            <pc:docMk/>
            <pc:sldMk cId="1234820447" sldId="331"/>
            <ac:cxnSpMk id="79" creationId="{1FE039F1-6D47-C642-B506-452A83B0AB1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4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4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7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6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7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6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7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7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3D box skeletons">
            <a:extLst>
              <a:ext uri="{FF2B5EF4-FFF2-40B4-BE49-F238E27FC236}">
                <a16:creationId xmlns:a16="http://schemas.microsoft.com/office/drawing/2014/main" id="{3FDA92EA-8BBF-4666-BB1D-D22F118A0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72" b="73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5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FE39F-E1A1-4950-89B6-97FDF4192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Social media and social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EB9EB-6F47-4026-B099-C386ADEBB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en-GB" dirty="0"/>
              <a:t>Ignas Kalpokas, PhD</a:t>
            </a:r>
          </a:p>
          <a:p>
            <a:r>
              <a:rPr lang="en-GB" sz="1400" dirty="0"/>
              <a:t>Associate Professor, Department of Public Communication, Vytautas Magnus University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61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ocial Media: The Threats While Using Social Media Accounts - Institute of  Entrepreneurship Development">
            <a:extLst>
              <a:ext uri="{FF2B5EF4-FFF2-40B4-BE49-F238E27FC236}">
                <a16:creationId xmlns:a16="http://schemas.microsoft.com/office/drawing/2014/main" id="{F1667FEF-CB07-42B6-B31D-DB14B48BA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" r="-1" b="8373"/>
          <a:stretch/>
        </p:blipFill>
        <p:spPr bwMode="auto">
          <a:xfrm>
            <a:off x="3048" y="-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73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77A8EF-B349-442C-8E8A-91C26E9C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en-GB" sz="3700"/>
              <a:t>Have you ever done things you had rather not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FB9D-F142-4246-9AC5-E31845F4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/>
          </a:bodyPr>
          <a:lstStyle/>
          <a:p>
            <a:r>
              <a:rPr lang="en-GB" dirty="0"/>
              <a:t>Have you done them on social media?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Have you been provoked to do that?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Was that even a human being?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D46447E9-3824-4113-AD8C-44A4ECBD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4" r="14194" b="-2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3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AB91-08FA-4B20-BABE-2EED70BF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4818126"/>
            <a:ext cx="6402597" cy="1063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latin typeface="Neue Haas Grotesk Text Pro" panose="020B0504020202020204" pitchFamily="34" charset="77"/>
              </a:rPr>
              <a:t>Harassment to sexting to grooming</a:t>
            </a:r>
          </a:p>
        </p:txBody>
      </p:sp>
      <p:pic>
        <p:nvPicPr>
          <p:cNvPr id="1026" name="Picture 2" descr="Uživatel NNECA - National Network to End Child Abuse na Twitteru: „ONLINE  GROOMING - Young people don&amp;#39;t know more than 50% of the friends they are  connected to on chat rooms and">
            <a:extLst>
              <a:ext uri="{FF2B5EF4-FFF2-40B4-BE49-F238E27FC236}">
                <a16:creationId xmlns:a16="http://schemas.microsoft.com/office/drawing/2014/main" id="{52C4B5B6-C978-43E8-B0E0-159265FA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751" y="681648"/>
            <a:ext cx="4199649" cy="34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A637262-7483-9F43-A425-2A50FAE31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Casper PD Warns of &amp;#39;Sexual Grooming&amp;#39; of Children Via Social Media">
            <a:extLst>
              <a:ext uri="{FF2B5EF4-FFF2-40B4-BE49-F238E27FC236}">
                <a16:creationId xmlns:a16="http://schemas.microsoft.com/office/drawing/2014/main" id="{834C60C5-DD08-4BB5-A034-149B1B14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8530" y="717535"/>
            <a:ext cx="5329858" cy="34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1B96028-BC88-E342-92F9-207761463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4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4D503-61FF-4B48-8CEE-1C8F9346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2836-A207-498F-B600-FEA33EA3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r>
              <a:rPr lang="en-GB" dirty="0"/>
              <a:t>Or maybe you received that invitation to a sexy chat on WhatsApp and there’s a hyperlink?</a:t>
            </a:r>
          </a:p>
          <a:p>
            <a:endParaRPr lang="en-GB" dirty="0"/>
          </a:p>
          <a:p>
            <a:r>
              <a:rPr lang="en-GB" dirty="0"/>
              <a:t>Or you go all the way and get too involved?</a:t>
            </a:r>
          </a:p>
          <a:p>
            <a:pPr lvl="1"/>
            <a:r>
              <a:rPr lang="en-GB" dirty="0"/>
              <a:t>Sextortion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Nude photo scam: AARP warns members not to send cash">
            <a:extLst>
              <a:ext uri="{FF2B5EF4-FFF2-40B4-BE49-F238E27FC236}">
                <a16:creationId xmlns:a16="http://schemas.microsoft.com/office/drawing/2014/main" id="{EF00D2C7-FBCA-4CE7-A1EF-DBADFD569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r="11541" b="-2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51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06E0C-80D9-430E-B313-92BE6073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>
            <a:normAutofit/>
          </a:bodyPr>
          <a:lstStyle/>
          <a:p>
            <a:r>
              <a:rPr lang="en-GB" dirty="0"/>
              <a:t>Identity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CB1E-06F1-47C5-867F-A5EB2F69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59" cy="3601212"/>
          </a:xfrm>
        </p:spPr>
        <p:txBody>
          <a:bodyPr>
            <a:normAutofit/>
          </a:bodyPr>
          <a:lstStyle/>
          <a:p>
            <a:r>
              <a:rPr lang="en-GB" dirty="0"/>
              <a:t>The stuff you reveal</a:t>
            </a:r>
          </a:p>
          <a:p>
            <a:endParaRPr lang="en-GB" dirty="0"/>
          </a:p>
          <a:p>
            <a:pPr lvl="1"/>
            <a:r>
              <a:rPr lang="en-GB" dirty="0"/>
              <a:t>Not just property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Moving on to extortion</a:t>
            </a:r>
          </a:p>
        </p:txBody>
      </p:sp>
      <p:pic>
        <p:nvPicPr>
          <p:cNvPr id="2050" name="Picture 2" descr="7 Ways to Prevent Identity Theft - SecureMac">
            <a:extLst>
              <a:ext uri="{FF2B5EF4-FFF2-40B4-BE49-F238E27FC236}">
                <a16:creationId xmlns:a16="http://schemas.microsoft.com/office/drawing/2014/main" id="{725CBC16-0C31-4F21-A2A9-CBA7D1C5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596" y="1977809"/>
            <a:ext cx="6430513" cy="28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2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ign on the sidewalk&#10;&#10;Description automatically generated with low confidence">
            <a:extLst>
              <a:ext uri="{FF2B5EF4-FFF2-40B4-BE49-F238E27FC236}">
                <a16:creationId xmlns:a16="http://schemas.microsoft.com/office/drawing/2014/main" id="{149ADB2D-E8CB-4437-BF13-1D742D08C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0340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Picture 6" descr="A sign on a sidewalk&#10;&#10;Description automatically generated with medium confidence">
            <a:extLst>
              <a:ext uri="{FF2B5EF4-FFF2-40B4-BE49-F238E27FC236}">
                <a16:creationId xmlns:a16="http://schemas.microsoft.com/office/drawing/2014/main" id="{B69D021F-CDDC-4E90-96AA-2C095D9BE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768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C0DFA00-AFE3-467B-939F-550E5FBE2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19" r="1" b="20047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9" name="Picture 8" descr="A picture containing text, outdoor, sidewalk, curb&#10;&#10;Description automatically generated">
            <a:extLst>
              <a:ext uri="{FF2B5EF4-FFF2-40B4-BE49-F238E27FC236}">
                <a16:creationId xmlns:a16="http://schemas.microsoft.com/office/drawing/2014/main" id="{DAA9A3AC-B48C-4B0C-9B4A-16FD3450C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06" b="21853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9C02D-B032-427B-A4DE-6F85B3063DC9}"/>
              </a:ext>
            </a:extLst>
          </p:cNvPr>
          <p:cNvSpPr txBox="1"/>
          <p:nvPr/>
        </p:nvSpPr>
        <p:spPr>
          <a:xfrm>
            <a:off x="3930282" y="-22547"/>
            <a:ext cx="343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9B35F-61E2-4040-93E3-B43CE80788A6}"/>
              </a:ext>
            </a:extLst>
          </p:cNvPr>
          <p:cNvSpPr txBox="1"/>
          <p:nvPr/>
        </p:nvSpPr>
        <p:spPr>
          <a:xfrm>
            <a:off x="32839" y="6334771"/>
            <a:ext cx="1025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an actual password security awareness campaign</a:t>
            </a:r>
          </a:p>
        </p:txBody>
      </p:sp>
    </p:spTree>
    <p:extLst>
      <p:ext uri="{BB962C8B-B14F-4D97-AF65-F5344CB8AC3E}">
        <p14:creationId xmlns:p14="http://schemas.microsoft.com/office/powerpoint/2010/main" val="145954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826CB-CAF4-4771-BC44-EC06A567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294208"/>
            <a:ext cx="4541446" cy="1587162"/>
          </a:xfrm>
        </p:spPr>
        <p:txBody>
          <a:bodyPr anchor="b"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FAD8-43C2-4314-92EB-DADD8668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47461"/>
            <a:ext cx="5442388" cy="28876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dirty="0"/>
              <a:t>Tricking you to reveal your password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E.g. through bogus messages</a:t>
            </a: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Bogus games / challenges put data at risk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‘Your porn name is the name of your first dog and the make of your first car and the street you grew up on’</a:t>
            </a:r>
          </a:p>
        </p:txBody>
      </p:sp>
      <p:pic>
        <p:nvPicPr>
          <p:cNvPr id="3074" name="Picture 2" descr="PSA: Those &amp;#39;your porn name&amp;#39; games are scams trying to get your personal info">
            <a:extLst>
              <a:ext uri="{FF2B5EF4-FFF2-40B4-BE49-F238E27FC236}">
                <a16:creationId xmlns:a16="http://schemas.microsoft.com/office/drawing/2014/main" id="{296C2640-F55B-4BF9-BA52-03868C05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60" y="784436"/>
            <a:ext cx="5035839" cy="29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porn star name and #floridaman memes put your personal information at  risk | The West Australian">
            <a:extLst>
              <a:ext uri="{FF2B5EF4-FFF2-40B4-BE49-F238E27FC236}">
                <a16:creationId xmlns:a16="http://schemas.microsoft.com/office/drawing/2014/main" id="{ED5110C2-43A1-4737-9B60-0C702F31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830136"/>
            <a:ext cx="3537388" cy="19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19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D63EE-C79B-453D-A8E9-11A179CC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4541445" cy="15874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/>
              <a:t>But the scammers cannot be so active!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8A2A-1775-4ED5-BBE0-640A0B58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706" y="817197"/>
            <a:ext cx="5457725" cy="15411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/>
              <a:t>That’s because what you see is </a:t>
            </a:r>
            <a:r>
              <a:rPr lang="en-GB" sz="2200" i="1"/>
              <a:t>not</a:t>
            </a:r>
            <a:r>
              <a:rPr lang="en-GB" sz="2200"/>
              <a:t> what you get</a:t>
            </a:r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r>
              <a:rPr lang="en-GB" sz="2200"/>
              <a:t>Bots and other automated tools</a:t>
            </a:r>
          </a:p>
        </p:txBody>
      </p:sp>
      <p:pic>
        <p:nvPicPr>
          <p:cNvPr id="7170" name="Picture 2" descr="How Facebook Chatbots Can Improve Your Social Strategy">
            <a:extLst>
              <a:ext uri="{FF2B5EF4-FFF2-40B4-BE49-F238E27FC236}">
                <a16:creationId xmlns:a16="http://schemas.microsoft.com/office/drawing/2014/main" id="{DB87F362-385F-4C61-85D0-D2B9CF5C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4567" y="2691638"/>
            <a:ext cx="6379464" cy="31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9F435-6B9F-4397-A5B7-26469CC4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You just had that one password to protect…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A8E0-8C06-44E9-B243-62913D18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/>
              <a:t>Wrong!!!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They’re going to get EVERYTHING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Do you even remember all the placed where you’ve hit ‘Log in with Facebook / Google’?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Tracking by Big Tech might be the least of your worries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he Most Popular Bad Passwords of 2017">
            <a:extLst>
              <a:ext uri="{FF2B5EF4-FFF2-40B4-BE49-F238E27FC236}">
                <a16:creationId xmlns:a16="http://schemas.microsoft.com/office/drawing/2014/main" id="{0965E9DA-86A3-4DE6-BDDB-49D97D513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r="23581" b="-2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851486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_2SEEDS">
      <a:dk1>
        <a:srgbClr val="000000"/>
      </a:dk1>
      <a:lt1>
        <a:srgbClr val="FFFFFF"/>
      </a:lt1>
      <a:dk2>
        <a:srgbClr val="412524"/>
      </a:dk2>
      <a:lt2>
        <a:srgbClr val="E8E8E2"/>
      </a:lt2>
      <a:accent1>
        <a:srgbClr val="7876C3"/>
      </a:accent1>
      <a:accent2>
        <a:srgbClr val="8CA5CD"/>
      </a:accent2>
      <a:accent3>
        <a:srgbClr val="AB8FCE"/>
      </a:accent3>
      <a:accent4>
        <a:srgbClr val="C39876"/>
      </a:accent4>
      <a:accent5>
        <a:srgbClr val="ACA477"/>
      </a:accent5>
      <a:accent6>
        <a:srgbClr val="99AC68"/>
      </a:accent6>
      <a:hlink>
        <a:srgbClr val="848651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PunchcardVTI</vt:lpstr>
      <vt:lpstr>Social media and social engineering</vt:lpstr>
      <vt:lpstr>Have you ever done things you had rather not done?</vt:lpstr>
      <vt:lpstr>Harassment to sexting to grooming</vt:lpstr>
      <vt:lpstr>PowerPoint Presentation</vt:lpstr>
      <vt:lpstr>Identity theft</vt:lpstr>
      <vt:lpstr>PowerPoint Presentation</vt:lpstr>
      <vt:lpstr>PowerPoint Presentation</vt:lpstr>
      <vt:lpstr>But the scammers cannot be so active!</vt:lpstr>
      <vt:lpstr>You just had that one password to protect…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social engineering</dc:title>
  <dc:creator>Julija Kalpokiene</dc:creator>
  <cp:lastModifiedBy>Julija Kalpokiene</cp:lastModifiedBy>
  <cp:revision>1</cp:revision>
  <dcterms:created xsi:type="dcterms:W3CDTF">2021-11-26T01:48:47Z</dcterms:created>
  <dcterms:modified xsi:type="dcterms:W3CDTF">2021-11-26T02:38:45Z</dcterms:modified>
</cp:coreProperties>
</file>